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1" csCatId="colorful" phldr="1"/>
      <dgm:spPr/>
    </dgm:pt>
    <dgm:pt modelId="{87857BA2-4067-4A42-B4FE-16B4A56E9CCE}">
      <dgm:prSet phldrT="[Text]"/>
      <dgm:spPr/>
      <dgm:t>
        <a:bodyPr/>
        <a:lstStyle/>
        <a:p>
          <a:endParaRPr lang="en-US" dirty="0"/>
        </a:p>
      </dgm:t>
    </dgm:pt>
    <dgm:pt modelId="{F3643E81-870D-4F3C-B094-079B8762D9AE}" type="parTrans" cxnId="{02095DA7-E323-4C24-BDCB-B07C5042C4BB}">
      <dgm:prSet/>
      <dgm:spPr/>
      <dgm:t>
        <a:bodyPr/>
        <a:lstStyle/>
        <a:p>
          <a:endParaRPr lang="en-US"/>
        </a:p>
      </dgm:t>
    </dgm:pt>
    <dgm:pt modelId="{82E8FD5C-0F26-481A-8385-03C5EC1E4ACD}" type="sibTrans" cxnId="{02095DA7-E323-4C24-BDCB-B07C5042C4BB}">
      <dgm:prSet/>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pt>
    <dgm:pt modelId="{22649094-1A8C-4F77-AFCD-F91E559BF23D}" type="pres">
      <dgm:prSet presAssocID="{35600CE5-D7D7-44DD-8F7F-8F5B75A81EB0}" presName="arrow" presStyleLbl="bgShp" presStyleIdx="0" presStyleCnt="1" custLinFactNeighborX="802" custLinFactNeighborY="-1875"/>
      <dgm:spPr/>
    </dgm:pt>
    <dgm:pt modelId="{15CD78E7-0FE0-4503-88CF-EC7F51E56F1D}" type="pres">
      <dgm:prSet presAssocID="{35600CE5-D7D7-44DD-8F7F-8F5B75A81EB0}" presName="linearProcess" presStyleCnt="0"/>
      <dgm:spPr/>
    </dgm:pt>
    <dgm:pt modelId="{A5AB8047-F559-4AD5-BB07-01D4DFE20BB5}" type="pres">
      <dgm:prSet presAssocID="{87857BA2-4067-4A42-B4FE-16B4A56E9CCE}" presName="textNode" presStyleLbl="node1" presStyleIdx="0" presStyleCnt="3">
        <dgm:presLayoutVars>
          <dgm:bulletEnabled val="1"/>
        </dgm:presLayoutVars>
      </dgm:prSet>
      <dgm:spPr/>
      <dgm:t>
        <a:bodyPr/>
        <a:lstStyle/>
        <a:p>
          <a:endParaRPr lang="en-US"/>
        </a:p>
      </dgm:t>
    </dgm:pt>
    <dgm:pt modelId="{CAC8C69E-12FA-46C1-9FC1-F319D37F9BC7}" type="pres">
      <dgm:prSet presAssocID="{82E8FD5C-0F26-481A-8385-03C5EC1E4ACD}" presName="sibTrans" presStyleCnt="0"/>
      <dgm:spPr/>
    </dgm:pt>
    <dgm:pt modelId="{2639B51D-BE87-4044-8C3A-01976DFF821A}" type="pres">
      <dgm:prSet presAssocID="{FA4621DF-8DF0-4DD4-92C9-D34D0D2216C7}" presName="textNode" presStyleLbl="node1" presStyleIdx="1" presStyleCnt="3">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2" presStyleCnt="3">
        <dgm:presLayoutVars>
          <dgm:bulletEnabled val="1"/>
        </dgm:presLayoutVars>
      </dgm:prSet>
      <dgm:spPr/>
      <dgm:t>
        <a:bodyPr/>
        <a:lstStyle/>
        <a:p>
          <a:endParaRPr lang="en-US"/>
        </a:p>
      </dgm:t>
    </dgm:pt>
  </dgm:ptLst>
  <dgm:cxnLst>
    <dgm:cxn modelId="{02095DA7-E323-4C24-BDCB-B07C5042C4BB}" srcId="{35600CE5-D7D7-44DD-8F7F-8F5B75A81EB0}" destId="{87857BA2-4067-4A42-B4FE-16B4A56E9CCE}" srcOrd="0" destOrd="0" parTransId="{F3643E81-870D-4F3C-B094-079B8762D9AE}" sibTransId="{82E8FD5C-0F26-481A-8385-03C5EC1E4ACD}"/>
    <dgm:cxn modelId="{43E72760-A5F4-4B0B-9722-8E000FDC14BD}" srcId="{35600CE5-D7D7-44DD-8F7F-8F5B75A81EB0}" destId="{20A9FCC3-180F-4497-95A3-8FF246318BC7}" srcOrd="2" destOrd="0" parTransId="{DACC55D9-E7E3-41EE-BA23-CD85354D16AD}" sibTransId="{8EA4386C-1428-469F-9100-53A866A7D392}"/>
    <dgm:cxn modelId="{24F27955-DD15-4407-A57B-3316F004BE63}" type="presOf" srcId="{20A9FCC3-180F-4497-95A3-8FF246318BC7}" destId="{63F1C1C4-ED94-47B2-9734-4FE03F077FF5}" srcOrd="0" destOrd="0" presId="urn:microsoft.com/office/officeart/2005/8/layout/hProcess9"/>
    <dgm:cxn modelId="{41201CE6-DBE4-4AC2-BE1B-3729FF294545}" type="presOf" srcId="{35600CE5-D7D7-44DD-8F7F-8F5B75A81EB0}" destId="{5B04EE8A-5E31-4CAC-8557-9EC8E8F280EE}" srcOrd="0" destOrd="0" presId="urn:microsoft.com/office/officeart/2005/8/layout/hProcess9"/>
    <dgm:cxn modelId="{00E42077-F65F-4ABD-BD98-F88BC8B6E60B}" type="presOf" srcId="{FA4621DF-8DF0-4DD4-92C9-D34D0D2216C7}" destId="{2639B51D-BE87-4044-8C3A-01976DFF821A}" srcOrd="0" destOrd="0" presId="urn:microsoft.com/office/officeart/2005/8/layout/hProcess9"/>
    <dgm:cxn modelId="{E59E5D01-59D7-4561-9B66-77648B0155A9}" srcId="{35600CE5-D7D7-44DD-8F7F-8F5B75A81EB0}" destId="{FA4621DF-8DF0-4DD4-92C9-D34D0D2216C7}" srcOrd="1" destOrd="0" parTransId="{26127394-0D7C-42F4-AD58-181563885064}" sibTransId="{13FDE569-6BEB-40E9-BBB7-21B4976459AC}"/>
    <dgm:cxn modelId="{7A21DD42-C258-4CEA-8232-FE2B0F663F65}" type="presOf" srcId="{87857BA2-4067-4A42-B4FE-16B4A56E9CCE}" destId="{A5AB8047-F559-4AD5-BB07-01D4DFE20BB5}" srcOrd="0" destOrd="0" presId="urn:microsoft.com/office/officeart/2005/8/layout/hProcess9"/>
    <dgm:cxn modelId="{47EA85F1-DD9B-4BA7-941A-97C240529632}" type="presParOf" srcId="{5B04EE8A-5E31-4CAC-8557-9EC8E8F280EE}" destId="{22649094-1A8C-4F77-AFCD-F91E559BF23D}" srcOrd="0" destOrd="0" presId="urn:microsoft.com/office/officeart/2005/8/layout/hProcess9"/>
    <dgm:cxn modelId="{3AD88315-1E84-44D2-AF33-C18A5122C142}" type="presParOf" srcId="{5B04EE8A-5E31-4CAC-8557-9EC8E8F280EE}" destId="{15CD78E7-0FE0-4503-88CF-EC7F51E56F1D}" srcOrd="1" destOrd="0" presId="urn:microsoft.com/office/officeart/2005/8/layout/hProcess9"/>
    <dgm:cxn modelId="{DC3D6EA2-1A5F-4BEF-8550-C1FAC4E7C8E2}" type="presParOf" srcId="{15CD78E7-0FE0-4503-88CF-EC7F51E56F1D}" destId="{A5AB8047-F559-4AD5-BB07-01D4DFE20BB5}" srcOrd="0" destOrd="0" presId="urn:microsoft.com/office/officeart/2005/8/layout/hProcess9"/>
    <dgm:cxn modelId="{ED627DEC-5DC4-4147-8533-142FD9AA1017}" type="presParOf" srcId="{15CD78E7-0FE0-4503-88CF-EC7F51E56F1D}" destId="{CAC8C69E-12FA-46C1-9FC1-F319D37F9BC7}" srcOrd="1" destOrd="0" presId="urn:microsoft.com/office/officeart/2005/8/layout/hProcess9"/>
    <dgm:cxn modelId="{AFAB8D51-EE82-4EB4-8099-657EAA5EAB87}" type="presParOf" srcId="{15CD78E7-0FE0-4503-88CF-EC7F51E56F1D}" destId="{2639B51D-BE87-4044-8C3A-01976DFF821A}" srcOrd="2" destOrd="0" presId="urn:microsoft.com/office/officeart/2005/8/layout/hProcess9"/>
    <dgm:cxn modelId="{7C4A51D0-3524-45AE-B224-284BDE730872}" type="presParOf" srcId="{15CD78E7-0FE0-4503-88CF-EC7F51E56F1D}" destId="{DAB086F0-3409-4519-B0C2-26B5FC532AB1}" srcOrd="3" destOrd="0" presId="urn:microsoft.com/office/officeart/2005/8/layout/hProcess9"/>
    <dgm:cxn modelId="{300E8E4A-D09C-4D03-B6EC-A057DD9B2956}" type="presParOf" srcId="{15CD78E7-0FE0-4503-88CF-EC7F51E56F1D}" destId="{63F1C1C4-ED94-47B2-9734-4FE03F077FF5}"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87857BA2-4067-4A42-B4FE-16B4A56E9CCE}">
      <dgm:prSet phldrT="[Text]"/>
      <dgm:spPr/>
      <dgm:t>
        <a:bodyPr/>
        <a:lstStyle/>
        <a:p>
          <a:endParaRPr lang="en-US" dirty="0"/>
        </a:p>
      </dgm:t>
    </dgm:pt>
    <dgm:pt modelId="{F3643E81-870D-4F3C-B094-079B8762D9AE}" type="parTrans" cxnId="{02095DA7-E323-4C24-BDCB-B07C5042C4BB}">
      <dgm:prSet/>
      <dgm:spPr/>
      <dgm:t>
        <a:bodyPr/>
        <a:lstStyle/>
        <a:p>
          <a:endParaRPr lang="en-US"/>
        </a:p>
      </dgm:t>
    </dgm:pt>
    <dgm:pt modelId="{82E8FD5C-0F26-481A-8385-03C5EC1E4ACD}" type="sibTrans" cxnId="{02095DA7-E323-4C24-BDCB-B07C5042C4BB}">
      <dgm:prSet/>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A5AB8047-F559-4AD5-BB07-01D4DFE20BB5}" type="pres">
      <dgm:prSet presAssocID="{87857BA2-4067-4A42-B4FE-16B4A56E9CCE}" presName="textNode" presStyleLbl="node1" presStyleIdx="0" presStyleCnt="3">
        <dgm:presLayoutVars>
          <dgm:bulletEnabled val="1"/>
        </dgm:presLayoutVars>
      </dgm:prSet>
      <dgm:spPr/>
      <dgm:t>
        <a:bodyPr/>
        <a:lstStyle/>
        <a:p>
          <a:endParaRPr lang="en-US"/>
        </a:p>
      </dgm:t>
    </dgm:pt>
    <dgm:pt modelId="{CAC8C69E-12FA-46C1-9FC1-F319D37F9BC7}" type="pres">
      <dgm:prSet presAssocID="{82E8FD5C-0F26-481A-8385-03C5EC1E4ACD}" presName="sibTrans" presStyleCnt="0"/>
      <dgm:spPr/>
    </dgm:pt>
    <dgm:pt modelId="{2639B51D-BE87-4044-8C3A-01976DFF821A}" type="pres">
      <dgm:prSet presAssocID="{FA4621DF-8DF0-4DD4-92C9-D34D0D2216C7}" presName="textNode" presStyleLbl="node1" presStyleIdx="1" presStyleCnt="3">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2" presStyleCnt="3">
        <dgm:presLayoutVars>
          <dgm:bulletEnabled val="1"/>
        </dgm:presLayoutVars>
      </dgm:prSet>
      <dgm:spPr/>
      <dgm:t>
        <a:bodyPr/>
        <a:lstStyle/>
        <a:p>
          <a:endParaRPr lang="en-US"/>
        </a:p>
      </dgm:t>
    </dgm:pt>
  </dgm:ptLst>
  <dgm:cxnLst>
    <dgm:cxn modelId="{F8A00DB0-084B-47B7-87DF-41A97B0977B0}" type="presOf" srcId="{FA4621DF-8DF0-4DD4-92C9-D34D0D2216C7}" destId="{2639B51D-BE87-4044-8C3A-01976DFF821A}" srcOrd="0" destOrd="0" presId="urn:microsoft.com/office/officeart/2005/8/layout/hProcess9"/>
    <dgm:cxn modelId="{02095DA7-E323-4C24-BDCB-B07C5042C4BB}" srcId="{35600CE5-D7D7-44DD-8F7F-8F5B75A81EB0}" destId="{87857BA2-4067-4A42-B4FE-16B4A56E9CCE}" srcOrd="0" destOrd="0" parTransId="{F3643E81-870D-4F3C-B094-079B8762D9AE}" sibTransId="{82E8FD5C-0F26-481A-8385-03C5EC1E4ACD}"/>
    <dgm:cxn modelId="{43E72760-A5F4-4B0B-9722-8E000FDC14BD}" srcId="{35600CE5-D7D7-44DD-8F7F-8F5B75A81EB0}" destId="{20A9FCC3-180F-4497-95A3-8FF246318BC7}" srcOrd="2" destOrd="0" parTransId="{DACC55D9-E7E3-41EE-BA23-CD85354D16AD}" sibTransId="{8EA4386C-1428-469F-9100-53A866A7D392}"/>
    <dgm:cxn modelId="{454E9117-8E5E-408A-9C77-AD1CC022AC1C}" type="presOf" srcId="{87857BA2-4067-4A42-B4FE-16B4A56E9CCE}" destId="{A5AB8047-F559-4AD5-BB07-01D4DFE20BB5}" srcOrd="0" destOrd="0" presId="urn:microsoft.com/office/officeart/2005/8/layout/hProcess9"/>
    <dgm:cxn modelId="{159E123F-A47C-4C86-BEFB-B25ACEABD10E}" type="presOf" srcId="{35600CE5-D7D7-44DD-8F7F-8F5B75A81EB0}" destId="{5B04EE8A-5E31-4CAC-8557-9EC8E8F280EE}" srcOrd="0" destOrd="0" presId="urn:microsoft.com/office/officeart/2005/8/layout/hProcess9"/>
    <dgm:cxn modelId="{ACF0CAAE-9DE1-4C3A-A58D-95D965F1D586}" type="presOf" srcId="{20A9FCC3-180F-4497-95A3-8FF246318BC7}" destId="{63F1C1C4-ED94-47B2-9734-4FE03F077FF5}" srcOrd="0" destOrd="0" presId="urn:microsoft.com/office/officeart/2005/8/layout/hProcess9"/>
    <dgm:cxn modelId="{E59E5D01-59D7-4561-9B66-77648B0155A9}" srcId="{35600CE5-D7D7-44DD-8F7F-8F5B75A81EB0}" destId="{FA4621DF-8DF0-4DD4-92C9-D34D0D2216C7}" srcOrd="1" destOrd="0" parTransId="{26127394-0D7C-42F4-AD58-181563885064}" sibTransId="{13FDE569-6BEB-40E9-BBB7-21B4976459AC}"/>
    <dgm:cxn modelId="{767487BB-D2CF-48DE-B0B8-BF183F3350CC}" type="presParOf" srcId="{5B04EE8A-5E31-4CAC-8557-9EC8E8F280EE}" destId="{22649094-1A8C-4F77-AFCD-F91E559BF23D}" srcOrd="0" destOrd="0" presId="urn:microsoft.com/office/officeart/2005/8/layout/hProcess9"/>
    <dgm:cxn modelId="{9D902F71-8BDF-49F4-A2E3-10408593C301}" type="presParOf" srcId="{5B04EE8A-5E31-4CAC-8557-9EC8E8F280EE}" destId="{15CD78E7-0FE0-4503-88CF-EC7F51E56F1D}" srcOrd="1" destOrd="0" presId="urn:microsoft.com/office/officeart/2005/8/layout/hProcess9"/>
    <dgm:cxn modelId="{6421A45C-63C1-43B9-BA9A-48F177B92295}" type="presParOf" srcId="{15CD78E7-0FE0-4503-88CF-EC7F51E56F1D}" destId="{A5AB8047-F559-4AD5-BB07-01D4DFE20BB5}" srcOrd="0" destOrd="0" presId="urn:microsoft.com/office/officeart/2005/8/layout/hProcess9"/>
    <dgm:cxn modelId="{A5BB4633-84AF-4F9A-B524-7FBC090D9FB5}" type="presParOf" srcId="{15CD78E7-0FE0-4503-88CF-EC7F51E56F1D}" destId="{CAC8C69E-12FA-46C1-9FC1-F319D37F9BC7}" srcOrd="1" destOrd="0" presId="urn:microsoft.com/office/officeart/2005/8/layout/hProcess9"/>
    <dgm:cxn modelId="{4C821248-C0A3-4C03-B01F-BE08E8EC8DBC}" type="presParOf" srcId="{15CD78E7-0FE0-4503-88CF-EC7F51E56F1D}" destId="{2639B51D-BE87-4044-8C3A-01976DFF821A}" srcOrd="2" destOrd="0" presId="urn:microsoft.com/office/officeart/2005/8/layout/hProcess9"/>
    <dgm:cxn modelId="{1028199D-3189-4B42-92D4-D068CC3C4658}" type="presParOf" srcId="{15CD78E7-0FE0-4503-88CF-EC7F51E56F1D}" destId="{DAB086F0-3409-4519-B0C2-26B5FC532AB1}" srcOrd="3" destOrd="0" presId="urn:microsoft.com/office/officeart/2005/8/layout/hProcess9"/>
    <dgm:cxn modelId="{0FC6A1B2-7905-41BB-970E-6F1FDFC690C3}" type="presParOf" srcId="{15CD78E7-0FE0-4503-88CF-EC7F51E56F1D}" destId="{63F1C1C4-ED94-47B2-9734-4FE03F077FF5}"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87857BA2-4067-4A42-B4FE-16B4A56E9CCE}">
      <dgm:prSet phldrT="[Text]"/>
      <dgm:spPr/>
      <dgm:t>
        <a:bodyPr/>
        <a:lstStyle/>
        <a:p>
          <a:endParaRPr lang="en-US" dirty="0"/>
        </a:p>
      </dgm:t>
    </dgm:pt>
    <dgm:pt modelId="{F3643E81-870D-4F3C-B094-079B8762D9AE}" type="parTrans" cxnId="{02095DA7-E323-4C24-BDCB-B07C5042C4BB}">
      <dgm:prSet/>
      <dgm:spPr/>
      <dgm:t>
        <a:bodyPr/>
        <a:lstStyle/>
        <a:p>
          <a:endParaRPr lang="en-US"/>
        </a:p>
      </dgm:t>
    </dgm:pt>
    <dgm:pt modelId="{82E8FD5C-0F26-481A-8385-03C5EC1E4ACD}" type="sibTrans" cxnId="{02095DA7-E323-4C24-BDCB-B07C5042C4BB}">
      <dgm:prSet/>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A5AB8047-F559-4AD5-BB07-01D4DFE20BB5}" type="pres">
      <dgm:prSet presAssocID="{87857BA2-4067-4A42-B4FE-16B4A56E9CCE}" presName="textNode" presStyleLbl="node1" presStyleIdx="0" presStyleCnt="3">
        <dgm:presLayoutVars>
          <dgm:bulletEnabled val="1"/>
        </dgm:presLayoutVars>
      </dgm:prSet>
      <dgm:spPr/>
      <dgm:t>
        <a:bodyPr/>
        <a:lstStyle/>
        <a:p>
          <a:endParaRPr lang="en-US"/>
        </a:p>
      </dgm:t>
    </dgm:pt>
    <dgm:pt modelId="{CAC8C69E-12FA-46C1-9FC1-F319D37F9BC7}" type="pres">
      <dgm:prSet presAssocID="{82E8FD5C-0F26-481A-8385-03C5EC1E4ACD}" presName="sibTrans" presStyleCnt="0"/>
      <dgm:spPr/>
    </dgm:pt>
    <dgm:pt modelId="{2639B51D-BE87-4044-8C3A-01976DFF821A}" type="pres">
      <dgm:prSet presAssocID="{FA4621DF-8DF0-4DD4-92C9-D34D0D2216C7}" presName="textNode" presStyleLbl="node1" presStyleIdx="1" presStyleCnt="3">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2" presStyleCnt="3">
        <dgm:presLayoutVars>
          <dgm:bulletEnabled val="1"/>
        </dgm:presLayoutVars>
      </dgm:prSet>
      <dgm:spPr/>
      <dgm:t>
        <a:bodyPr/>
        <a:lstStyle/>
        <a:p>
          <a:endParaRPr lang="en-US"/>
        </a:p>
      </dgm:t>
    </dgm:pt>
  </dgm:ptLst>
  <dgm:cxnLst>
    <dgm:cxn modelId="{B428EB38-D143-4060-99C8-56C2E3EBC02D}" type="presOf" srcId="{87857BA2-4067-4A42-B4FE-16B4A56E9CCE}" destId="{A5AB8047-F559-4AD5-BB07-01D4DFE20BB5}" srcOrd="0" destOrd="0" presId="urn:microsoft.com/office/officeart/2005/8/layout/hProcess9"/>
    <dgm:cxn modelId="{02095DA7-E323-4C24-BDCB-B07C5042C4BB}" srcId="{35600CE5-D7D7-44DD-8F7F-8F5B75A81EB0}" destId="{87857BA2-4067-4A42-B4FE-16B4A56E9CCE}" srcOrd="0" destOrd="0" parTransId="{F3643E81-870D-4F3C-B094-079B8762D9AE}" sibTransId="{82E8FD5C-0F26-481A-8385-03C5EC1E4ACD}"/>
    <dgm:cxn modelId="{43E72760-A5F4-4B0B-9722-8E000FDC14BD}" srcId="{35600CE5-D7D7-44DD-8F7F-8F5B75A81EB0}" destId="{20A9FCC3-180F-4497-95A3-8FF246318BC7}" srcOrd="2" destOrd="0" parTransId="{DACC55D9-E7E3-41EE-BA23-CD85354D16AD}" sibTransId="{8EA4386C-1428-469F-9100-53A866A7D392}"/>
    <dgm:cxn modelId="{FA2CC2AB-A339-44B1-B45B-7C3E08F8FBF6}" type="presOf" srcId="{35600CE5-D7D7-44DD-8F7F-8F5B75A81EB0}" destId="{5B04EE8A-5E31-4CAC-8557-9EC8E8F280EE}" srcOrd="0" destOrd="0" presId="urn:microsoft.com/office/officeart/2005/8/layout/hProcess9"/>
    <dgm:cxn modelId="{E59E5D01-59D7-4561-9B66-77648B0155A9}" srcId="{35600CE5-D7D7-44DD-8F7F-8F5B75A81EB0}" destId="{FA4621DF-8DF0-4DD4-92C9-D34D0D2216C7}" srcOrd="1" destOrd="0" parTransId="{26127394-0D7C-42F4-AD58-181563885064}" sibTransId="{13FDE569-6BEB-40E9-BBB7-21B4976459AC}"/>
    <dgm:cxn modelId="{496EBB9B-2E70-4E47-9FFE-8879DB53CA78}" type="presOf" srcId="{20A9FCC3-180F-4497-95A3-8FF246318BC7}" destId="{63F1C1C4-ED94-47B2-9734-4FE03F077FF5}" srcOrd="0" destOrd="0" presId="urn:microsoft.com/office/officeart/2005/8/layout/hProcess9"/>
    <dgm:cxn modelId="{EF71C9B6-D63C-462F-BD1E-D7B3B31CF8A9}" type="presOf" srcId="{FA4621DF-8DF0-4DD4-92C9-D34D0D2216C7}" destId="{2639B51D-BE87-4044-8C3A-01976DFF821A}" srcOrd="0" destOrd="0" presId="urn:microsoft.com/office/officeart/2005/8/layout/hProcess9"/>
    <dgm:cxn modelId="{46AA35E5-A48C-4DFC-AC3C-52E18109488B}" type="presParOf" srcId="{5B04EE8A-5E31-4CAC-8557-9EC8E8F280EE}" destId="{22649094-1A8C-4F77-AFCD-F91E559BF23D}" srcOrd="0" destOrd="0" presId="urn:microsoft.com/office/officeart/2005/8/layout/hProcess9"/>
    <dgm:cxn modelId="{DC8A34BF-983C-47A2-B336-B80F6AF93E49}" type="presParOf" srcId="{5B04EE8A-5E31-4CAC-8557-9EC8E8F280EE}" destId="{15CD78E7-0FE0-4503-88CF-EC7F51E56F1D}" srcOrd="1" destOrd="0" presId="urn:microsoft.com/office/officeart/2005/8/layout/hProcess9"/>
    <dgm:cxn modelId="{10E09C13-05F3-4C29-AAF7-386D151B9EE0}" type="presParOf" srcId="{15CD78E7-0FE0-4503-88CF-EC7F51E56F1D}" destId="{A5AB8047-F559-4AD5-BB07-01D4DFE20BB5}" srcOrd="0" destOrd="0" presId="urn:microsoft.com/office/officeart/2005/8/layout/hProcess9"/>
    <dgm:cxn modelId="{E5B561DA-B129-4BCA-A21F-996D360F8847}" type="presParOf" srcId="{15CD78E7-0FE0-4503-88CF-EC7F51E56F1D}" destId="{CAC8C69E-12FA-46C1-9FC1-F319D37F9BC7}" srcOrd="1" destOrd="0" presId="urn:microsoft.com/office/officeart/2005/8/layout/hProcess9"/>
    <dgm:cxn modelId="{39058497-29A5-4015-BA37-0EAA0A9C1274}" type="presParOf" srcId="{15CD78E7-0FE0-4503-88CF-EC7F51E56F1D}" destId="{2639B51D-BE87-4044-8C3A-01976DFF821A}" srcOrd="2" destOrd="0" presId="urn:microsoft.com/office/officeart/2005/8/layout/hProcess9"/>
    <dgm:cxn modelId="{18EE7493-2668-446B-8343-93ED2E183270}" type="presParOf" srcId="{15CD78E7-0FE0-4503-88CF-EC7F51E56F1D}" destId="{DAB086F0-3409-4519-B0C2-26B5FC532AB1}" srcOrd="3" destOrd="0" presId="urn:microsoft.com/office/officeart/2005/8/layout/hProcess9"/>
    <dgm:cxn modelId="{182A3AA6-9483-41BC-AF1F-8B48AF7924FF}" type="presParOf" srcId="{15CD78E7-0FE0-4503-88CF-EC7F51E56F1D}" destId="{63F1C1C4-ED94-47B2-9734-4FE03F077FF5}"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600CE5-D7D7-44DD-8F7F-8F5B75A81EB0}"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en-US"/>
        </a:p>
      </dgm:t>
    </dgm:pt>
    <dgm:pt modelId="{87857BA2-4067-4A42-B4FE-16B4A56E9CCE}">
      <dgm:prSet phldrT="[Text]"/>
      <dgm:spPr/>
      <dgm:t>
        <a:bodyPr/>
        <a:lstStyle/>
        <a:p>
          <a:endParaRPr lang="en-US" dirty="0"/>
        </a:p>
      </dgm:t>
    </dgm:pt>
    <dgm:pt modelId="{F3643E81-870D-4F3C-B094-079B8762D9AE}" type="parTrans" cxnId="{02095DA7-E323-4C24-BDCB-B07C5042C4BB}">
      <dgm:prSet/>
      <dgm:spPr/>
      <dgm:t>
        <a:bodyPr/>
        <a:lstStyle/>
        <a:p>
          <a:endParaRPr lang="en-US"/>
        </a:p>
      </dgm:t>
    </dgm:pt>
    <dgm:pt modelId="{82E8FD5C-0F26-481A-8385-03C5EC1E4ACD}" type="sibTrans" cxnId="{02095DA7-E323-4C24-BDCB-B07C5042C4BB}">
      <dgm:prSet/>
      <dgm:spPr/>
      <dgm:t>
        <a:bodyPr/>
        <a:lstStyle/>
        <a:p>
          <a:endParaRPr lang="en-US"/>
        </a:p>
      </dgm:t>
    </dgm:pt>
    <dgm:pt modelId="{FA4621DF-8DF0-4DD4-92C9-D34D0D2216C7}">
      <dgm:prSet phldrT="[Text]"/>
      <dgm:spPr/>
      <dgm:t>
        <a:bodyPr/>
        <a:lstStyle/>
        <a:p>
          <a:endParaRPr lang="en-US" dirty="0"/>
        </a:p>
      </dgm:t>
    </dgm:pt>
    <dgm:pt modelId="{26127394-0D7C-42F4-AD58-181563885064}" type="parTrans" cxnId="{E59E5D01-59D7-4561-9B66-77648B0155A9}">
      <dgm:prSet/>
      <dgm:spPr/>
      <dgm:t>
        <a:bodyPr/>
        <a:lstStyle/>
        <a:p>
          <a:endParaRPr lang="en-US"/>
        </a:p>
      </dgm:t>
    </dgm:pt>
    <dgm:pt modelId="{13FDE569-6BEB-40E9-BBB7-21B4976459AC}" type="sibTrans" cxnId="{E59E5D01-59D7-4561-9B66-77648B0155A9}">
      <dgm:prSet/>
      <dgm:spPr/>
      <dgm:t>
        <a:bodyPr/>
        <a:lstStyle/>
        <a:p>
          <a:endParaRPr lang="en-US"/>
        </a:p>
      </dgm:t>
    </dgm:pt>
    <dgm:pt modelId="{20A9FCC3-180F-4497-95A3-8FF246318BC7}">
      <dgm:prSet phldrT="[Text]"/>
      <dgm:spPr/>
      <dgm:t>
        <a:bodyPr/>
        <a:lstStyle/>
        <a:p>
          <a:endParaRPr lang="en-US" dirty="0"/>
        </a:p>
      </dgm:t>
    </dgm:pt>
    <dgm:pt modelId="{DACC55D9-E7E3-41EE-BA23-CD85354D16AD}" type="parTrans" cxnId="{43E72760-A5F4-4B0B-9722-8E000FDC14BD}">
      <dgm:prSet/>
      <dgm:spPr/>
      <dgm:t>
        <a:bodyPr/>
        <a:lstStyle/>
        <a:p>
          <a:endParaRPr lang="en-US"/>
        </a:p>
      </dgm:t>
    </dgm:pt>
    <dgm:pt modelId="{8EA4386C-1428-469F-9100-53A866A7D392}" type="sibTrans" cxnId="{43E72760-A5F4-4B0B-9722-8E000FDC14BD}">
      <dgm:prSet/>
      <dgm:spPr/>
      <dgm:t>
        <a:bodyPr/>
        <a:lstStyle/>
        <a:p>
          <a:endParaRPr lang="en-US"/>
        </a:p>
      </dgm:t>
    </dgm:pt>
    <dgm:pt modelId="{5B04EE8A-5E31-4CAC-8557-9EC8E8F280EE}" type="pres">
      <dgm:prSet presAssocID="{35600CE5-D7D7-44DD-8F7F-8F5B75A81EB0}" presName="CompostProcess" presStyleCnt="0">
        <dgm:presLayoutVars>
          <dgm:dir/>
          <dgm:resizeHandles val="exact"/>
        </dgm:presLayoutVars>
      </dgm:prSet>
      <dgm:spPr/>
      <dgm:t>
        <a:bodyPr/>
        <a:lstStyle/>
        <a:p>
          <a:endParaRPr lang="en-US"/>
        </a:p>
      </dgm:t>
    </dgm:pt>
    <dgm:pt modelId="{22649094-1A8C-4F77-AFCD-F91E559BF23D}" type="pres">
      <dgm:prSet presAssocID="{35600CE5-D7D7-44DD-8F7F-8F5B75A81EB0}" presName="arrow" presStyleLbl="bgShp" presStyleIdx="0" presStyleCnt="1"/>
      <dgm:spPr/>
    </dgm:pt>
    <dgm:pt modelId="{15CD78E7-0FE0-4503-88CF-EC7F51E56F1D}" type="pres">
      <dgm:prSet presAssocID="{35600CE5-D7D7-44DD-8F7F-8F5B75A81EB0}" presName="linearProcess" presStyleCnt="0"/>
      <dgm:spPr/>
    </dgm:pt>
    <dgm:pt modelId="{A5AB8047-F559-4AD5-BB07-01D4DFE20BB5}" type="pres">
      <dgm:prSet presAssocID="{87857BA2-4067-4A42-B4FE-16B4A56E9CCE}" presName="textNode" presStyleLbl="node1" presStyleIdx="0" presStyleCnt="3">
        <dgm:presLayoutVars>
          <dgm:bulletEnabled val="1"/>
        </dgm:presLayoutVars>
      </dgm:prSet>
      <dgm:spPr/>
      <dgm:t>
        <a:bodyPr/>
        <a:lstStyle/>
        <a:p>
          <a:endParaRPr lang="en-US"/>
        </a:p>
      </dgm:t>
    </dgm:pt>
    <dgm:pt modelId="{CAC8C69E-12FA-46C1-9FC1-F319D37F9BC7}" type="pres">
      <dgm:prSet presAssocID="{82E8FD5C-0F26-481A-8385-03C5EC1E4ACD}" presName="sibTrans" presStyleCnt="0"/>
      <dgm:spPr/>
    </dgm:pt>
    <dgm:pt modelId="{2639B51D-BE87-4044-8C3A-01976DFF821A}" type="pres">
      <dgm:prSet presAssocID="{FA4621DF-8DF0-4DD4-92C9-D34D0D2216C7}" presName="textNode" presStyleLbl="node1" presStyleIdx="1" presStyleCnt="3">
        <dgm:presLayoutVars>
          <dgm:bulletEnabled val="1"/>
        </dgm:presLayoutVars>
      </dgm:prSet>
      <dgm:spPr/>
      <dgm:t>
        <a:bodyPr/>
        <a:lstStyle/>
        <a:p>
          <a:endParaRPr lang="en-US"/>
        </a:p>
      </dgm:t>
    </dgm:pt>
    <dgm:pt modelId="{DAB086F0-3409-4519-B0C2-26B5FC532AB1}" type="pres">
      <dgm:prSet presAssocID="{13FDE569-6BEB-40E9-BBB7-21B4976459AC}" presName="sibTrans" presStyleCnt="0"/>
      <dgm:spPr/>
    </dgm:pt>
    <dgm:pt modelId="{63F1C1C4-ED94-47B2-9734-4FE03F077FF5}" type="pres">
      <dgm:prSet presAssocID="{20A9FCC3-180F-4497-95A3-8FF246318BC7}" presName="textNode" presStyleLbl="node1" presStyleIdx="2" presStyleCnt="3">
        <dgm:presLayoutVars>
          <dgm:bulletEnabled val="1"/>
        </dgm:presLayoutVars>
      </dgm:prSet>
      <dgm:spPr/>
      <dgm:t>
        <a:bodyPr/>
        <a:lstStyle/>
        <a:p>
          <a:endParaRPr lang="en-US"/>
        </a:p>
      </dgm:t>
    </dgm:pt>
  </dgm:ptLst>
  <dgm:cxnLst>
    <dgm:cxn modelId="{F2D818D9-98C4-44DA-88D0-1E5711376A17}" type="presOf" srcId="{FA4621DF-8DF0-4DD4-92C9-D34D0D2216C7}" destId="{2639B51D-BE87-4044-8C3A-01976DFF821A}" srcOrd="0" destOrd="0" presId="urn:microsoft.com/office/officeart/2005/8/layout/hProcess9"/>
    <dgm:cxn modelId="{02095DA7-E323-4C24-BDCB-B07C5042C4BB}" srcId="{35600CE5-D7D7-44DD-8F7F-8F5B75A81EB0}" destId="{87857BA2-4067-4A42-B4FE-16B4A56E9CCE}" srcOrd="0" destOrd="0" parTransId="{F3643E81-870D-4F3C-B094-079B8762D9AE}" sibTransId="{82E8FD5C-0F26-481A-8385-03C5EC1E4ACD}"/>
    <dgm:cxn modelId="{43E72760-A5F4-4B0B-9722-8E000FDC14BD}" srcId="{35600CE5-D7D7-44DD-8F7F-8F5B75A81EB0}" destId="{20A9FCC3-180F-4497-95A3-8FF246318BC7}" srcOrd="2" destOrd="0" parTransId="{DACC55D9-E7E3-41EE-BA23-CD85354D16AD}" sibTransId="{8EA4386C-1428-469F-9100-53A866A7D392}"/>
    <dgm:cxn modelId="{6786D1E1-1C68-4179-BCCD-60ADD3DA3D60}" type="presOf" srcId="{87857BA2-4067-4A42-B4FE-16B4A56E9CCE}" destId="{A5AB8047-F559-4AD5-BB07-01D4DFE20BB5}" srcOrd="0" destOrd="0" presId="urn:microsoft.com/office/officeart/2005/8/layout/hProcess9"/>
    <dgm:cxn modelId="{DD2E01B6-6F0C-4F56-92C5-1F57D67D09AD}" type="presOf" srcId="{35600CE5-D7D7-44DD-8F7F-8F5B75A81EB0}" destId="{5B04EE8A-5E31-4CAC-8557-9EC8E8F280EE}" srcOrd="0" destOrd="0" presId="urn:microsoft.com/office/officeart/2005/8/layout/hProcess9"/>
    <dgm:cxn modelId="{E59E5D01-59D7-4561-9B66-77648B0155A9}" srcId="{35600CE5-D7D7-44DD-8F7F-8F5B75A81EB0}" destId="{FA4621DF-8DF0-4DD4-92C9-D34D0D2216C7}" srcOrd="1" destOrd="0" parTransId="{26127394-0D7C-42F4-AD58-181563885064}" sibTransId="{13FDE569-6BEB-40E9-BBB7-21B4976459AC}"/>
    <dgm:cxn modelId="{89254762-1184-4D49-A57E-33F3FD614074}" type="presOf" srcId="{20A9FCC3-180F-4497-95A3-8FF246318BC7}" destId="{63F1C1C4-ED94-47B2-9734-4FE03F077FF5}" srcOrd="0" destOrd="0" presId="urn:microsoft.com/office/officeart/2005/8/layout/hProcess9"/>
    <dgm:cxn modelId="{6C894F4E-D299-420C-930B-5FF6DCAA363A}" type="presParOf" srcId="{5B04EE8A-5E31-4CAC-8557-9EC8E8F280EE}" destId="{22649094-1A8C-4F77-AFCD-F91E559BF23D}" srcOrd="0" destOrd="0" presId="urn:microsoft.com/office/officeart/2005/8/layout/hProcess9"/>
    <dgm:cxn modelId="{5AF43D56-3103-49A8-9135-BB97D025F992}" type="presParOf" srcId="{5B04EE8A-5E31-4CAC-8557-9EC8E8F280EE}" destId="{15CD78E7-0FE0-4503-88CF-EC7F51E56F1D}" srcOrd="1" destOrd="0" presId="urn:microsoft.com/office/officeart/2005/8/layout/hProcess9"/>
    <dgm:cxn modelId="{08476502-65DF-4780-A151-BDEDC64F920D}" type="presParOf" srcId="{15CD78E7-0FE0-4503-88CF-EC7F51E56F1D}" destId="{A5AB8047-F559-4AD5-BB07-01D4DFE20BB5}" srcOrd="0" destOrd="0" presId="urn:microsoft.com/office/officeart/2005/8/layout/hProcess9"/>
    <dgm:cxn modelId="{BB28ADF1-F98A-4B29-B5F3-256F738539B3}" type="presParOf" srcId="{15CD78E7-0FE0-4503-88CF-EC7F51E56F1D}" destId="{CAC8C69E-12FA-46C1-9FC1-F319D37F9BC7}" srcOrd="1" destOrd="0" presId="urn:microsoft.com/office/officeart/2005/8/layout/hProcess9"/>
    <dgm:cxn modelId="{664C07AB-7E46-4445-900B-EA427FD3F56E}" type="presParOf" srcId="{15CD78E7-0FE0-4503-88CF-EC7F51E56F1D}" destId="{2639B51D-BE87-4044-8C3A-01976DFF821A}" srcOrd="2" destOrd="0" presId="urn:microsoft.com/office/officeart/2005/8/layout/hProcess9"/>
    <dgm:cxn modelId="{63E14341-4B92-405F-ADB9-B6EE31695A79}" type="presParOf" srcId="{15CD78E7-0FE0-4503-88CF-EC7F51E56F1D}" destId="{DAB086F0-3409-4519-B0C2-26B5FC532AB1}" srcOrd="3" destOrd="0" presId="urn:microsoft.com/office/officeart/2005/8/layout/hProcess9"/>
    <dgm:cxn modelId="{925FE8D8-FE1A-4080-BE7B-7936446F6CAD}" type="presParOf" srcId="{15CD78E7-0FE0-4503-88CF-EC7F51E56F1D}" destId="{63F1C1C4-ED94-47B2-9734-4FE03F077FF5}"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2CADD7DF-2B1F-4C3B-B9E6-72415343538A}" type="pres">
      <dgm:prSet presAssocID="{2149F9E4-59E9-4C1A-BCD2-1B063484EC33}" presName="node" presStyleLbl="node1" presStyleIdx="0" presStyleCnt="4">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1" presStyleCnt="4" custLinFactNeighborX="-1110" custLinFactNeighborY="-1338">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2" presStyleCnt="4">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3" presStyleCnt="4">
        <dgm:presLayoutVars>
          <dgm:bulletEnabled val="1"/>
        </dgm:presLayoutVars>
      </dgm:prSet>
      <dgm:spPr/>
      <dgm:t>
        <a:bodyPr/>
        <a:lstStyle/>
        <a:p>
          <a:endParaRPr lang="en-US"/>
        </a:p>
      </dgm:t>
    </dgm:pt>
  </dgm:ptLst>
  <dgm:cxnLst>
    <dgm:cxn modelId="{F4DDE13F-2410-416D-8EAC-920E6E0E1D38}" type="presOf" srcId="{1EA25747-258F-4869-97AB-02EDE544B100}" destId="{9DD07989-6730-4FDF-9572-E5D24F1BCDF5}" srcOrd="0" destOrd="0" presId="urn:microsoft.com/office/officeart/2005/8/layout/default"/>
    <dgm:cxn modelId="{04F4E06D-67ED-46FC-B4DB-A09EC9E45799}" srcId="{3B9C5EBB-C72E-4F76-84F3-499A14AA21FE}" destId="{1EA25747-258F-4869-97AB-02EDE544B100}" srcOrd="1" destOrd="0" parTransId="{B8045A9E-FE61-41C9-B89C-B7942776B7BF}" sibTransId="{ACF1DDBD-8F2C-4222-8FF9-9A5B26999FBE}"/>
    <dgm:cxn modelId="{73082619-3185-4239-A557-E4AF304D8885}" srcId="{3B9C5EBB-C72E-4F76-84F3-499A14AA21FE}" destId="{73B6F5D5-43C2-4639-895D-E5F745014A40}" srcOrd="2" destOrd="0" parTransId="{3AF4FBDA-2925-45A0-A2CB-2C63A3EAA54D}" sibTransId="{2AB08ADB-2374-4F83-A520-547D11768640}"/>
    <dgm:cxn modelId="{B1EA5865-2B37-4D9B-9DF3-2FC91E2A4D58}" type="presOf" srcId="{3B6162E6-9F41-4268-97DB-5714E60BB4F7}" destId="{55970AB5-9A3E-4EE6-BD5F-FA5E1BE12D05}" srcOrd="0" destOrd="0" presId="urn:microsoft.com/office/officeart/2005/8/layout/default"/>
    <dgm:cxn modelId="{D8CB0217-8BDE-4025-BD78-6BD6D7B887CE}" type="presOf" srcId="{2149F9E4-59E9-4C1A-BCD2-1B063484EC33}" destId="{2CADD7DF-2B1F-4C3B-B9E6-72415343538A}" srcOrd="0" destOrd="0" presId="urn:microsoft.com/office/officeart/2005/8/layout/default"/>
    <dgm:cxn modelId="{76C6025E-2A0D-4266-8535-E49A760C862F}" type="presOf" srcId="{3B9C5EBB-C72E-4F76-84F3-499A14AA21FE}" destId="{0DD34936-8BE9-4AA2-8088-3CE4C80C5552}" srcOrd="0" destOrd="0" presId="urn:microsoft.com/office/officeart/2005/8/layout/default"/>
    <dgm:cxn modelId="{DEACA3EB-C6ED-4C35-86E3-379C31ABC6BE}" srcId="{3B9C5EBB-C72E-4F76-84F3-499A14AA21FE}" destId="{2149F9E4-59E9-4C1A-BCD2-1B063484EC33}" srcOrd="0" destOrd="0" parTransId="{1177F876-3226-4F87-B886-17450FC2F6E7}" sibTransId="{19B3C202-3504-445E-9C76-F7ACCCC129A5}"/>
    <dgm:cxn modelId="{DF069D8D-0A3B-4CFF-98DB-590419B6C572}" srcId="{3B9C5EBB-C72E-4F76-84F3-499A14AA21FE}" destId="{3B6162E6-9F41-4268-97DB-5714E60BB4F7}" srcOrd="3" destOrd="0" parTransId="{62287D07-C430-4FED-97D0-317394E6DB86}" sibTransId="{F0C93A16-369E-4E39-AD2A-E137DBE4700D}"/>
    <dgm:cxn modelId="{C61BBFFA-FCD5-4D74-81AC-2D9EA6339FED}" type="presOf" srcId="{73B6F5D5-43C2-4639-895D-E5F745014A40}" destId="{A2FE8857-0575-484E-AE69-5C570A04BFB0}" srcOrd="0" destOrd="0" presId="urn:microsoft.com/office/officeart/2005/8/layout/default"/>
    <dgm:cxn modelId="{1CEB1F75-823E-4330-AECE-2A12A59A8F09}" type="presParOf" srcId="{0DD34936-8BE9-4AA2-8088-3CE4C80C5552}" destId="{2CADD7DF-2B1F-4C3B-B9E6-72415343538A}" srcOrd="0" destOrd="0" presId="urn:microsoft.com/office/officeart/2005/8/layout/default"/>
    <dgm:cxn modelId="{AB4CAA53-FE6C-4503-BA6B-67FF8033EE9D}" type="presParOf" srcId="{0DD34936-8BE9-4AA2-8088-3CE4C80C5552}" destId="{CA1C542B-1025-4BCD-AE96-0FE7B367EDA7}" srcOrd="1" destOrd="0" presId="urn:microsoft.com/office/officeart/2005/8/layout/default"/>
    <dgm:cxn modelId="{7B3C5B10-639B-4A1D-9CB0-472EBBB08CC3}" type="presParOf" srcId="{0DD34936-8BE9-4AA2-8088-3CE4C80C5552}" destId="{9DD07989-6730-4FDF-9572-E5D24F1BCDF5}" srcOrd="2" destOrd="0" presId="urn:microsoft.com/office/officeart/2005/8/layout/default"/>
    <dgm:cxn modelId="{ECC917CC-8CE1-47C8-A4EA-9422EA43AB9D}" type="presParOf" srcId="{0DD34936-8BE9-4AA2-8088-3CE4C80C5552}" destId="{E77116D4-A263-41FF-A038-E0FB33DD355D}" srcOrd="3" destOrd="0" presId="urn:microsoft.com/office/officeart/2005/8/layout/default"/>
    <dgm:cxn modelId="{E4ED6E52-697D-487A-927A-65F5C5CE01F2}" type="presParOf" srcId="{0DD34936-8BE9-4AA2-8088-3CE4C80C5552}" destId="{A2FE8857-0575-484E-AE69-5C570A04BFB0}" srcOrd="4" destOrd="0" presId="urn:microsoft.com/office/officeart/2005/8/layout/default"/>
    <dgm:cxn modelId="{6CB956FF-64B9-44E7-A761-382461B38E74}" type="presParOf" srcId="{0DD34936-8BE9-4AA2-8088-3CE4C80C5552}" destId="{6ED0343E-42DA-4976-A76D-225CF5712899}" srcOrd="5" destOrd="0" presId="urn:microsoft.com/office/officeart/2005/8/layout/default"/>
    <dgm:cxn modelId="{4319983B-9F48-494A-B1F0-695CD1C5C073}" type="presParOf" srcId="{0DD34936-8BE9-4AA2-8088-3CE4C80C5552}" destId="{55970AB5-9A3E-4EE6-BD5F-FA5E1BE12D05}"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9C5EBB-C72E-4F76-84F3-499A14AA21FE}"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149F9E4-59E9-4C1A-BCD2-1B063484EC33}">
      <dgm:prSet phldrT="[Text]"/>
      <dgm:spPr/>
      <dgm:t>
        <a:bodyPr/>
        <a:lstStyle/>
        <a:p>
          <a:endParaRPr lang="en-US" dirty="0"/>
        </a:p>
      </dgm:t>
    </dgm:pt>
    <dgm:pt modelId="{1177F876-3226-4F87-B886-17450FC2F6E7}" type="parTrans" cxnId="{DEACA3EB-C6ED-4C35-86E3-379C31ABC6BE}">
      <dgm:prSet/>
      <dgm:spPr/>
      <dgm:t>
        <a:bodyPr/>
        <a:lstStyle/>
        <a:p>
          <a:endParaRPr lang="en-US"/>
        </a:p>
      </dgm:t>
    </dgm:pt>
    <dgm:pt modelId="{19B3C202-3504-445E-9C76-F7ACCCC129A5}" type="sibTrans" cxnId="{DEACA3EB-C6ED-4C35-86E3-379C31ABC6BE}">
      <dgm:prSet/>
      <dgm:spPr/>
      <dgm:t>
        <a:bodyPr/>
        <a:lstStyle/>
        <a:p>
          <a:endParaRPr lang="en-US"/>
        </a:p>
      </dgm:t>
    </dgm:pt>
    <dgm:pt modelId="{1EA25747-258F-4869-97AB-02EDE544B100}">
      <dgm:prSet phldrT="[Text]"/>
      <dgm:spPr/>
      <dgm:t>
        <a:bodyPr/>
        <a:lstStyle/>
        <a:p>
          <a:endParaRPr lang="en-US" dirty="0"/>
        </a:p>
      </dgm:t>
    </dgm:pt>
    <dgm:pt modelId="{B8045A9E-FE61-41C9-B89C-B7942776B7BF}" type="parTrans" cxnId="{04F4E06D-67ED-46FC-B4DB-A09EC9E45799}">
      <dgm:prSet/>
      <dgm:spPr/>
      <dgm:t>
        <a:bodyPr/>
        <a:lstStyle/>
        <a:p>
          <a:endParaRPr lang="en-US"/>
        </a:p>
      </dgm:t>
    </dgm:pt>
    <dgm:pt modelId="{ACF1DDBD-8F2C-4222-8FF9-9A5B26999FBE}" type="sibTrans" cxnId="{04F4E06D-67ED-46FC-B4DB-A09EC9E45799}">
      <dgm:prSet/>
      <dgm:spPr/>
      <dgm:t>
        <a:bodyPr/>
        <a:lstStyle/>
        <a:p>
          <a:endParaRPr lang="en-US"/>
        </a:p>
      </dgm:t>
    </dgm:pt>
    <dgm:pt modelId="{73B6F5D5-43C2-4639-895D-E5F745014A40}">
      <dgm:prSet phldrT="[Text]"/>
      <dgm:spPr/>
      <dgm:t>
        <a:bodyPr/>
        <a:lstStyle/>
        <a:p>
          <a:endParaRPr lang="en-US" dirty="0"/>
        </a:p>
      </dgm:t>
    </dgm:pt>
    <dgm:pt modelId="{3AF4FBDA-2925-45A0-A2CB-2C63A3EAA54D}" type="parTrans" cxnId="{73082619-3185-4239-A557-E4AF304D8885}">
      <dgm:prSet/>
      <dgm:spPr/>
      <dgm:t>
        <a:bodyPr/>
        <a:lstStyle/>
        <a:p>
          <a:endParaRPr lang="en-US"/>
        </a:p>
      </dgm:t>
    </dgm:pt>
    <dgm:pt modelId="{2AB08ADB-2374-4F83-A520-547D11768640}" type="sibTrans" cxnId="{73082619-3185-4239-A557-E4AF304D8885}">
      <dgm:prSet/>
      <dgm:spPr/>
      <dgm:t>
        <a:bodyPr/>
        <a:lstStyle/>
        <a:p>
          <a:endParaRPr lang="en-US"/>
        </a:p>
      </dgm:t>
    </dgm:pt>
    <dgm:pt modelId="{3B6162E6-9F41-4268-97DB-5714E60BB4F7}">
      <dgm:prSet phldrT="[Text]"/>
      <dgm:spPr/>
      <dgm:t>
        <a:bodyPr/>
        <a:lstStyle/>
        <a:p>
          <a:endParaRPr lang="en-US" dirty="0"/>
        </a:p>
      </dgm:t>
    </dgm:pt>
    <dgm:pt modelId="{62287D07-C430-4FED-97D0-317394E6DB86}" type="parTrans" cxnId="{DF069D8D-0A3B-4CFF-98DB-590419B6C572}">
      <dgm:prSet/>
      <dgm:spPr/>
      <dgm:t>
        <a:bodyPr/>
        <a:lstStyle/>
        <a:p>
          <a:endParaRPr lang="en-US"/>
        </a:p>
      </dgm:t>
    </dgm:pt>
    <dgm:pt modelId="{F0C93A16-369E-4E39-AD2A-E137DBE4700D}" type="sibTrans" cxnId="{DF069D8D-0A3B-4CFF-98DB-590419B6C572}">
      <dgm:prSet/>
      <dgm:spPr/>
      <dgm:t>
        <a:bodyPr/>
        <a:lstStyle/>
        <a:p>
          <a:endParaRPr lang="en-US"/>
        </a:p>
      </dgm:t>
    </dgm:pt>
    <dgm:pt modelId="{69650C07-667A-4B10-A2B9-17274207FCBB}">
      <dgm:prSet/>
      <dgm:spPr/>
      <dgm:t>
        <a:bodyPr/>
        <a:lstStyle/>
        <a:p>
          <a:endParaRPr lang="en-US" dirty="0"/>
        </a:p>
      </dgm:t>
    </dgm:pt>
    <dgm:pt modelId="{FCD2FB69-CB0F-4574-88B0-D73573BF9A57}" type="parTrans" cxnId="{2411143A-2AC2-4C98-8A7A-C4F77B623ADB}">
      <dgm:prSet/>
      <dgm:spPr/>
      <dgm:t>
        <a:bodyPr/>
        <a:lstStyle/>
        <a:p>
          <a:endParaRPr lang="en-US"/>
        </a:p>
      </dgm:t>
    </dgm:pt>
    <dgm:pt modelId="{BAD93BCE-935E-455C-B8F3-1F30ED9A01B0}" type="sibTrans" cxnId="{2411143A-2AC2-4C98-8A7A-C4F77B623ADB}">
      <dgm:prSet/>
      <dgm:spPr/>
      <dgm:t>
        <a:bodyPr/>
        <a:lstStyle/>
        <a:p>
          <a:endParaRPr lang="en-US"/>
        </a:p>
      </dgm:t>
    </dgm:pt>
    <dgm:pt modelId="{0DD34936-8BE9-4AA2-8088-3CE4C80C5552}" type="pres">
      <dgm:prSet presAssocID="{3B9C5EBB-C72E-4F76-84F3-499A14AA21FE}" presName="diagram" presStyleCnt="0">
        <dgm:presLayoutVars>
          <dgm:dir/>
          <dgm:resizeHandles val="exact"/>
        </dgm:presLayoutVars>
      </dgm:prSet>
      <dgm:spPr/>
      <dgm:t>
        <a:bodyPr/>
        <a:lstStyle/>
        <a:p>
          <a:endParaRPr lang="en-US"/>
        </a:p>
      </dgm:t>
    </dgm:pt>
    <dgm:pt modelId="{C2EED017-A533-4AFE-9756-7EF2AFD69C0C}" type="pres">
      <dgm:prSet presAssocID="{69650C07-667A-4B10-A2B9-17274207FCBB}" presName="node" presStyleLbl="node1" presStyleIdx="0" presStyleCnt="5">
        <dgm:presLayoutVars>
          <dgm:bulletEnabled val="1"/>
        </dgm:presLayoutVars>
      </dgm:prSet>
      <dgm:spPr/>
      <dgm:t>
        <a:bodyPr/>
        <a:lstStyle/>
        <a:p>
          <a:endParaRPr lang="en-US"/>
        </a:p>
      </dgm:t>
    </dgm:pt>
    <dgm:pt modelId="{FC5EB618-A087-4DD1-8318-0C73F32035D9}" type="pres">
      <dgm:prSet presAssocID="{BAD93BCE-935E-455C-B8F3-1F30ED9A01B0}" presName="sibTrans" presStyleCnt="0"/>
      <dgm:spPr/>
      <dgm:t>
        <a:bodyPr/>
        <a:lstStyle/>
        <a:p>
          <a:endParaRPr lang="en-US"/>
        </a:p>
      </dgm:t>
    </dgm:pt>
    <dgm:pt modelId="{2CADD7DF-2B1F-4C3B-B9E6-72415343538A}" type="pres">
      <dgm:prSet presAssocID="{2149F9E4-59E9-4C1A-BCD2-1B063484EC33}" presName="node" presStyleLbl="node1" presStyleIdx="1" presStyleCnt="5" custLinFactY="17222" custLinFactNeighborX="60667" custLinFactNeighborY="100000">
        <dgm:presLayoutVars>
          <dgm:bulletEnabled val="1"/>
        </dgm:presLayoutVars>
      </dgm:prSet>
      <dgm:spPr/>
      <dgm:t>
        <a:bodyPr/>
        <a:lstStyle/>
        <a:p>
          <a:endParaRPr lang="en-US"/>
        </a:p>
      </dgm:t>
    </dgm:pt>
    <dgm:pt modelId="{CA1C542B-1025-4BCD-AE96-0FE7B367EDA7}" type="pres">
      <dgm:prSet presAssocID="{19B3C202-3504-445E-9C76-F7ACCCC129A5}" presName="sibTrans" presStyleCnt="0"/>
      <dgm:spPr/>
      <dgm:t>
        <a:bodyPr/>
        <a:lstStyle/>
        <a:p>
          <a:endParaRPr lang="en-US"/>
        </a:p>
      </dgm:t>
    </dgm:pt>
    <dgm:pt modelId="{9DD07989-6730-4FDF-9572-E5D24F1BCDF5}" type="pres">
      <dgm:prSet presAssocID="{1EA25747-258F-4869-97AB-02EDE544B100}" presName="node" presStyleLbl="node1" presStyleIdx="2" presStyleCnt="5" custLinFactX="-10667" custLinFactNeighborX="-100000" custLinFactNeighborY="1667">
        <dgm:presLayoutVars>
          <dgm:bulletEnabled val="1"/>
        </dgm:presLayoutVars>
      </dgm:prSet>
      <dgm:spPr/>
      <dgm:t>
        <a:bodyPr/>
        <a:lstStyle/>
        <a:p>
          <a:endParaRPr lang="en-US"/>
        </a:p>
      </dgm:t>
    </dgm:pt>
    <dgm:pt modelId="{E77116D4-A263-41FF-A038-E0FB33DD355D}" type="pres">
      <dgm:prSet presAssocID="{ACF1DDBD-8F2C-4222-8FF9-9A5B26999FBE}" presName="sibTrans" presStyleCnt="0"/>
      <dgm:spPr/>
      <dgm:t>
        <a:bodyPr/>
        <a:lstStyle/>
        <a:p>
          <a:endParaRPr lang="en-US"/>
        </a:p>
      </dgm:t>
    </dgm:pt>
    <dgm:pt modelId="{A2FE8857-0575-484E-AE69-5C570A04BFB0}" type="pres">
      <dgm:prSet presAssocID="{73B6F5D5-43C2-4639-895D-E5F745014A40}" presName="node" presStyleLbl="node1" presStyleIdx="3" presStyleCnt="5">
        <dgm:presLayoutVars>
          <dgm:bulletEnabled val="1"/>
        </dgm:presLayoutVars>
      </dgm:prSet>
      <dgm:spPr/>
      <dgm:t>
        <a:bodyPr/>
        <a:lstStyle/>
        <a:p>
          <a:endParaRPr lang="en-US"/>
        </a:p>
      </dgm:t>
    </dgm:pt>
    <dgm:pt modelId="{6ED0343E-42DA-4976-A76D-225CF5712899}" type="pres">
      <dgm:prSet presAssocID="{2AB08ADB-2374-4F83-A520-547D11768640}" presName="sibTrans" presStyleCnt="0"/>
      <dgm:spPr/>
      <dgm:t>
        <a:bodyPr/>
        <a:lstStyle/>
        <a:p>
          <a:endParaRPr lang="en-US"/>
        </a:p>
      </dgm:t>
    </dgm:pt>
    <dgm:pt modelId="{55970AB5-9A3E-4EE6-BD5F-FA5E1BE12D05}" type="pres">
      <dgm:prSet presAssocID="{3B6162E6-9F41-4268-97DB-5714E60BB4F7}" presName="node" presStyleLbl="node1" presStyleIdx="4" presStyleCnt="5" custLinFactY="-15000" custLinFactNeighborX="55000" custLinFactNeighborY="-100000">
        <dgm:presLayoutVars>
          <dgm:bulletEnabled val="1"/>
        </dgm:presLayoutVars>
      </dgm:prSet>
      <dgm:spPr/>
      <dgm:t>
        <a:bodyPr/>
        <a:lstStyle/>
        <a:p>
          <a:endParaRPr lang="en-US"/>
        </a:p>
      </dgm:t>
    </dgm:pt>
  </dgm:ptLst>
  <dgm:cxnLst>
    <dgm:cxn modelId="{2411143A-2AC2-4C98-8A7A-C4F77B623ADB}" srcId="{3B9C5EBB-C72E-4F76-84F3-499A14AA21FE}" destId="{69650C07-667A-4B10-A2B9-17274207FCBB}" srcOrd="0" destOrd="0" parTransId="{FCD2FB69-CB0F-4574-88B0-D73573BF9A57}" sibTransId="{BAD93BCE-935E-455C-B8F3-1F30ED9A01B0}"/>
    <dgm:cxn modelId="{04F4E06D-67ED-46FC-B4DB-A09EC9E45799}" srcId="{3B9C5EBB-C72E-4F76-84F3-499A14AA21FE}" destId="{1EA25747-258F-4869-97AB-02EDE544B100}" srcOrd="2" destOrd="0" parTransId="{B8045A9E-FE61-41C9-B89C-B7942776B7BF}" sibTransId="{ACF1DDBD-8F2C-4222-8FF9-9A5B26999FBE}"/>
    <dgm:cxn modelId="{73082619-3185-4239-A557-E4AF304D8885}" srcId="{3B9C5EBB-C72E-4F76-84F3-499A14AA21FE}" destId="{73B6F5D5-43C2-4639-895D-E5F745014A40}" srcOrd="3" destOrd="0" parTransId="{3AF4FBDA-2925-45A0-A2CB-2C63A3EAA54D}" sibTransId="{2AB08ADB-2374-4F83-A520-547D11768640}"/>
    <dgm:cxn modelId="{1B976DA6-314F-4593-A96E-88B90A0CC1E0}" type="presOf" srcId="{2149F9E4-59E9-4C1A-BCD2-1B063484EC33}" destId="{2CADD7DF-2B1F-4C3B-B9E6-72415343538A}" srcOrd="0" destOrd="0" presId="urn:microsoft.com/office/officeart/2005/8/layout/default"/>
    <dgm:cxn modelId="{DEACA3EB-C6ED-4C35-86E3-379C31ABC6BE}" srcId="{3B9C5EBB-C72E-4F76-84F3-499A14AA21FE}" destId="{2149F9E4-59E9-4C1A-BCD2-1B063484EC33}" srcOrd="1" destOrd="0" parTransId="{1177F876-3226-4F87-B886-17450FC2F6E7}" sibTransId="{19B3C202-3504-445E-9C76-F7ACCCC129A5}"/>
    <dgm:cxn modelId="{983DA2D2-397F-4C2B-BF00-5430580E1EA8}" type="presOf" srcId="{1EA25747-258F-4869-97AB-02EDE544B100}" destId="{9DD07989-6730-4FDF-9572-E5D24F1BCDF5}" srcOrd="0" destOrd="0" presId="urn:microsoft.com/office/officeart/2005/8/layout/default"/>
    <dgm:cxn modelId="{6EEBB45C-F7CE-4475-AF7E-7A0F19C3A73A}" type="presOf" srcId="{3B6162E6-9F41-4268-97DB-5714E60BB4F7}" destId="{55970AB5-9A3E-4EE6-BD5F-FA5E1BE12D05}" srcOrd="0" destOrd="0" presId="urn:microsoft.com/office/officeart/2005/8/layout/default"/>
    <dgm:cxn modelId="{C07EC590-830E-41D2-98F5-9D79891645BC}" type="presOf" srcId="{69650C07-667A-4B10-A2B9-17274207FCBB}" destId="{C2EED017-A533-4AFE-9756-7EF2AFD69C0C}" srcOrd="0" destOrd="0" presId="urn:microsoft.com/office/officeart/2005/8/layout/default"/>
    <dgm:cxn modelId="{DF069D8D-0A3B-4CFF-98DB-590419B6C572}" srcId="{3B9C5EBB-C72E-4F76-84F3-499A14AA21FE}" destId="{3B6162E6-9F41-4268-97DB-5714E60BB4F7}" srcOrd="4" destOrd="0" parTransId="{62287D07-C430-4FED-97D0-317394E6DB86}" sibTransId="{F0C93A16-369E-4E39-AD2A-E137DBE4700D}"/>
    <dgm:cxn modelId="{4A346CAB-FD2A-43E0-AB92-070742FF0D72}" type="presOf" srcId="{73B6F5D5-43C2-4639-895D-E5F745014A40}" destId="{A2FE8857-0575-484E-AE69-5C570A04BFB0}" srcOrd="0" destOrd="0" presId="urn:microsoft.com/office/officeart/2005/8/layout/default"/>
    <dgm:cxn modelId="{DF72EB9E-0B20-4EE5-98FB-5BEB2D3ACD99}" type="presOf" srcId="{3B9C5EBB-C72E-4F76-84F3-499A14AA21FE}" destId="{0DD34936-8BE9-4AA2-8088-3CE4C80C5552}" srcOrd="0" destOrd="0" presId="urn:microsoft.com/office/officeart/2005/8/layout/default"/>
    <dgm:cxn modelId="{9EE9C92F-1485-493B-AED1-688BB4E6DF7E}" type="presParOf" srcId="{0DD34936-8BE9-4AA2-8088-3CE4C80C5552}" destId="{C2EED017-A533-4AFE-9756-7EF2AFD69C0C}" srcOrd="0" destOrd="0" presId="urn:microsoft.com/office/officeart/2005/8/layout/default"/>
    <dgm:cxn modelId="{61E63490-CB15-45ED-9D33-4A64FB023B9A}" type="presParOf" srcId="{0DD34936-8BE9-4AA2-8088-3CE4C80C5552}" destId="{FC5EB618-A087-4DD1-8318-0C73F32035D9}" srcOrd="1" destOrd="0" presId="urn:microsoft.com/office/officeart/2005/8/layout/default"/>
    <dgm:cxn modelId="{ADAC9E02-603B-4905-97EA-BD66BB5D6AA6}" type="presParOf" srcId="{0DD34936-8BE9-4AA2-8088-3CE4C80C5552}" destId="{2CADD7DF-2B1F-4C3B-B9E6-72415343538A}" srcOrd="2" destOrd="0" presId="urn:microsoft.com/office/officeart/2005/8/layout/default"/>
    <dgm:cxn modelId="{24B30C37-196D-4454-89CE-3ECF539B54D8}" type="presParOf" srcId="{0DD34936-8BE9-4AA2-8088-3CE4C80C5552}" destId="{CA1C542B-1025-4BCD-AE96-0FE7B367EDA7}" srcOrd="3" destOrd="0" presId="urn:microsoft.com/office/officeart/2005/8/layout/default"/>
    <dgm:cxn modelId="{9AEB2A93-46D0-45F6-829C-19A87467869C}" type="presParOf" srcId="{0DD34936-8BE9-4AA2-8088-3CE4C80C5552}" destId="{9DD07989-6730-4FDF-9572-E5D24F1BCDF5}" srcOrd="4" destOrd="0" presId="urn:microsoft.com/office/officeart/2005/8/layout/default"/>
    <dgm:cxn modelId="{9BA405D2-CB5B-4824-AED1-F68A83448AA2}" type="presParOf" srcId="{0DD34936-8BE9-4AA2-8088-3CE4C80C5552}" destId="{E77116D4-A263-41FF-A038-E0FB33DD355D}" srcOrd="5" destOrd="0" presId="urn:microsoft.com/office/officeart/2005/8/layout/default"/>
    <dgm:cxn modelId="{4554695D-BB8C-4287-A8A8-A19B27819A9E}" type="presParOf" srcId="{0DD34936-8BE9-4AA2-8088-3CE4C80C5552}" destId="{A2FE8857-0575-484E-AE69-5C570A04BFB0}" srcOrd="6" destOrd="0" presId="urn:microsoft.com/office/officeart/2005/8/layout/default"/>
    <dgm:cxn modelId="{364F2498-FF96-412B-BF46-562BC02578EE}" type="presParOf" srcId="{0DD34936-8BE9-4AA2-8088-3CE4C80C5552}" destId="{6ED0343E-42DA-4976-A76D-225CF5712899}" srcOrd="7" destOrd="0" presId="urn:microsoft.com/office/officeart/2005/8/layout/default"/>
    <dgm:cxn modelId="{72E88282-5D71-4D86-8304-B9DA83703BBD}" type="presParOf" srcId="{0DD34936-8BE9-4AA2-8088-3CE4C80C5552}" destId="{55970AB5-9A3E-4EE6-BD5F-FA5E1BE12D05}"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D7B3CA7-DB52-49A0-B02B-A95BF67FEB61}" type="doc">
      <dgm:prSet loTypeId="urn:microsoft.com/office/officeart/2005/8/layout/cycle6" loCatId="cycle" qsTypeId="urn:microsoft.com/office/officeart/2005/8/quickstyle/simple1" qsCatId="simple" csTypeId="urn:microsoft.com/office/officeart/2005/8/colors/colorful2" csCatId="colorful" phldr="1"/>
      <dgm:spPr/>
      <dgm:t>
        <a:bodyPr/>
        <a:lstStyle/>
        <a:p>
          <a:endParaRPr lang="en-US"/>
        </a:p>
      </dgm:t>
    </dgm:pt>
    <dgm:pt modelId="{EC13699A-FD3B-4EB0-8431-682BBF5F4C10}">
      <dgm:prSet phldrT="[Text]"/>
      <dgm:spPr/>
      <dgm:t>
        <a:bodyPr/>
        <a:lstStyle/>
        <a:p>
          <a:endParaRPr lang="en-US" dirty="0"/>
        </a:p>
      </dgm:t>
    </dgm:pt>
    <dgm:pt modelId="{3198D196-389D-443D-B255-6DC7FDF8E213}" type="parTrans" cxnId="{88B1742B-778E-4FB9-B3AF-FE3AAA1AC0AA}">
      <dgm:prSet/>
      <dgm:spPr/>
      <dgm:t>
        <a:bodyPr/>
        <a:lstStyle/>
        <a:p>
          <a:endParaRPr lang="en-US"/>
        </a:p>
      </dgm:t>
    </dgm:pt>
    <dgm:pt modelId="{3FA95D84-C770-4E2F-A91C-642889986589}" type="sibTrans" cxnId="{88B1742B-778E-4FB9-B3AF-FE3AAA1AC0AA}">
      <dgm:prSet/>
      <dgm:spPr/>
      <dgm:t>
        <a:bodyPr/>
        <a:lstStyle/>
        <a:p>
          <a:endParaRPr lang="en-US"/>
        </a:p>
      </dgm:t>
    </dgm:pt>
    <dgm:pt modelId="{C04493A0-9C74-4C88-82D4-358116F90A90}">
      <dgm:prSet phldrT="[Text]"/>
      <dgm:spPr/>
      <dgm:t>
        <a:bodyPr/>
        <a:lstStyle/>
        <a:p>
          <a:endParaRPr lang="en-US" dirty="0"/>
        </a:p>
      </dgm:t>
    </dgm:pt>
    <dgm:pt modelId="{51F1ECA0-7D37-4BE1-AC6C-69C0F8B465D6}" type="parTrans" cxnId="{8F9B9C73-7209-4A0F-B46A-ABF36B444BCF}">
      <dgm:prSet/>
      <dgm:spPr/>
      <dgm:t>
        <a:bodyPr/>
        <a:lstStyle/>
        <a:p>
          <a:endParaRPr lang="en-US"/>
        </a:p>
      </dgm:t>
    </dgm:pt>
    <dgm:pt modelId="{60ACB219-FAC7-437E-AAD9-05C343C8BA54}" type="sibTrans" cxnId="{8F9B9C73-7209-4A0F-B46A-ABF36B444BCF}">
      <dgm:prSet/>
      <dgm:spPr/>
      <dgm:t>
        <a:bodyPr/>
        <a:lstStyle/>
        <a:p>
          <a:endParaRPr lang="en-US"/>
        </a:p>
      </dgm:t>
    </dgm:pt>
    <dgm:pt modelId="{5416C352-EB1B-48E3-A1EC-941F9928E7F9}">
      <dgm:prSet phldrT="[Text]"/>
      <dgm:spPr/>
      <dgm:t>
        <a:bodyPr/>
        <a:lstStyle/>
        <a:p>
          <a:endParaRPr lang="en-US" dirty="0"/>
        </a:p>
      </dgm:t>
    </dgm:pt>
    <dgm:pt modelId="{36645B24-8862-4E55-A1AB-3A6D20E81F6A}" type="parTrans" cxnId="{D14D4589-F495-4833-9D48-57902800BD0F}">
      <dgm:prSet/>
      <dgm:spPr/>
      <dgm:t>
        <a:bodyPr/>
        <a:lstStyle/>
        <a:p>
          <a:endParaRPr lang="en-US"/>
        </a:p>
      </dgm:t>
    </dgm:pt>
    <dgm:pt modelId="{49292943-F0D6-411C-AD59-7B65F7392ABD}" type="sibTrans" cxnId="{D14D4589-F495-4833-9D48-57902800BD0F}">
      <dgm:prSet/>
      <dgm:spPr/>
      <dgm:t>
        <a:bodyPr/>
        <a:lstStyle/>
        <a:p>
          <a:endParaRPr lang="en-US"/>
        </a:p>
      </dgm:t>
    </dgm:pt>
    <dgm:pt modelId="{DC6C5D67-4C10-4EDB-96A5-8734D99EF547}">
      <dgm:prSet phldrT="[Text]"/>
      <dgm:spPr/>
      <dgm:t>
        <a:bodyPr/>
        <a:lstStyle/>
        <a:p>
          <a:endParaRPr lang="en-US" dirty="0"/>
        </a:p>
      </dgm:t>
    </dgm:pt>
    <dgm:pt modelId="{7EF6D0CB-42BE-4319-910E-A2AE67D67B04}" type="parTrans" cxnId="{E7F7367E-3D70-4099-BF2C-DE3CA0D9F62D}">
      <dgm:prSet/>
      <dgm:spPr/>
      <dgm:t>
        <a:bodyPr/>
        <a:lstStyle/>
        <a:p>
          <a:endParaRPr lang="en-US"/>
        </a:p>
      </dgm:t>
    </dgm:pt>
    <dgm:pt modelId="{165B9237-8870-46D9-9F72-C80012283B72}" type="sibTrans" cxnId="{E7F7367E-3D70-4099-BF2C-DE3CA0D9F62D}">
      <dgm:prSet/>
      <dgm:spPr/>
      <dgm:t>
        <a:bodyPr/>
        <a:lstStyle/>
        <a:p>
          <a:endParaRPr lang="en-US"/>
        </a:p>
      </dgm:t>
    </dgm:pt>
    <dgm:pt modelId="{E31990AD-8E83-48EA-96BA-33093EF9EB29}">
      <dgm:prSet phldrT="[Text]"/>
      <dgm:spPr/>
      <dgm:t>
        <a:bodyPr/>
        <a:lstStyle/>
        <a:p>
          <a:endParaRPr lang="en-US" dirty="0"/>
        </a:p>
      </dgm:t>
    </dgm:pt>
    <dgm:pt modelId="{1F2D1CEB-9D00-4565-B72F-F949DA9E3925}" type="parTrans" cxnId="{A8B1FA3D-7642-4437-9F12-BA3959D3E838}">
      <dgm:prSet/>
      <dgm:spPr/>
      <dgm:t>
        <a:bodyPr/>
        <a:lstStyle/>
        <a:p>
          <a:endParaRPr lang="en-US"/>
        </a:p>
      </dgm:t>
    </dgm:pt>
    <dgm:pt modelId="{9BCDBC29-0377-4D63-B1A4-5573D452E097}" type="sibTrans" cxnId="{A8B1FA3D-7642-4437-9F12-BA3959D3E838}">
      <dgm:prSet/>
      <dgm:spPr/>
      <dgm:t>
        <a:bodyPr/>
        <a:lstStyle/>
        <a:p>
          <a:endParaRPr lang="en-US"/>
        </a:p>
      </dgm:t>
    </dgm:pt>
    <dgm:pt modelId="{188E780D-91FD-44B8-9C24-A9D6F005FEB1}" type="pres">
      <dgm:prSet presAssocID="{4D7B3CA7-DB52-49A0-B02B-A95BF67FEB61}" presName="cycle" presStyleCnt="0">
        <dgm:presLayoutVars>
          <dgm:dir/>
          <dgm:resizeHandles val="exact"/>
        </dgm:presLayoutVars>
      </dgm:prSet>
      <dgm:spPr/>
      <dgm:t>
        <a:bodyPr/>
        <a:lstStyle/>
        <a:p>
          <a:endParaRPr lang="en-US"/>
        </a:p>
      </dgm:t>
    </dgm:pt>
    <dgm:pt modelId="{962547AF-256A-46EC-BDC2-49447E81BD77}" type="pres">
      <dgm:prSet presAssocID="{EC13699A-FD3B-4EB0-8431-682BBF5F4C10}" presName="node" presStyleLbl="node1" presStyleIdx="0" presStyleCnt="5">
        <dgm:presLayoutVars>
          <dgm:bulletEnabled val="1"/>
        </dgm:presLayoutVars>
      </dgm:prSet>
      <dgm:spPr/>
      <dgm:t>
        <a:bodyPr/>
        <a:lstStyle/>
        <a:p>
          <a:endParaRPr lang="en-US"/>
        </a:p>
      </dgm:t>
    </dgm:pt>
    <dgm:pt modelId="{E8A59947-FE58-4FF2-B319-35F5ECFD8F6A}" type="pres">
      <dgm:prSet presAssocID="{EC13699A-FD3B-4EB0-8431-682BBF5F4C10}" presName="spNode" presStyleCnt="0"/>
      <dgm:spPr/>
      <dgm:t>
        <a:bodyPr/>
        <a:lstStyle/>
        <a:p>
          <a:endParaRPr lang="en-US"/>
        </a:p>
      </dgm:t>
    </dgm:pt>
    <dgm:pt modelId="{A97FBEE8-1034-4D45-B207-4CD063A16CEA}" type="pres">
      <dgm:prSet presAssocID="{3FA95D84-C770-4E2F-A91C-642889986589}" presName="sibTrans" presStyleLbl="sibTrans1D1" presStyleIdx="0" presStyleCnt="5"/>
      <dgm:spPr/>
      <dgm:t>
        <a:bodyPr/>
        <a:lstStyle/>
        <a:p>
          <a:endParaRPr lang="en-US"/>
        </a:p>
      </dgm:t>
    </dgm:pt>
    <dgm:pt modelId="{2D9DE680-9096-4B49-A6A5-4F1DAC52EF66}" type="pres">
      <dgm:prSet presAssocID="{C04493A0-9C74-4C88-82D4-358116F90A90}" presName="node" presStyleLbl="node1" presStyleIdx="1" presStyleCnt="5" custRadScaleRad="118466" custRadScaleInc="8897">
        <dgm:presLayoutVars>
          <dgm:bulletEnabled val="1"/>
        </dgm:presLayoutVars>
      </dgm:prSet>
      <dgm:spPr/>
      <dgm:t>
        <a:bodyPr/>
        <a:lstStyle/>
        <a:p>
          <a:endParaRPr lang="en-US"/>
        </a:p>
      </dgm:t>
    </dgm:pt>
    <dgm:pt modelId="{C22A747D-D1B0-4344-B3A7-5866F4DE097A}" type="pres">
      <dgm:prSet presAssocID="{C04493A0-9C74-4C88-82D4-358116F90A90}" presName="spNode" presStyleCnt="0"/>
      <dgm:spPr/>
      <dgm:t>
        <a:bodyPr/>
        <a:lstStyle/>
        <a:p>
          <a:endParaRPr lang="en-US"/>
        </a:p>
      </dgm:t>
    </dgm:pt>
    <dgm:pt modelId="{1D821E2B-A211-47B7-83A3-5FC7D8095BBF}" type="pres">
      <dgm:prSet presAssocID="{60ACB219-FAC7-437E-AAD9-05C343C8BA54}" presName="sibTrans" presStyleLbl="sibTrans1D1" presStyleIdx="1" presStyleCnt="5"/>
      <dgm:spPr/>
      <dgm:t>
        <a:bodyPr/>
        <a:lstStyle/>
        <a:p>
          <a:endParaRPr lang="en-US"/>
        </a:p>
      </dgm:t>
    </dgm:pt>
    <dgm:pt modelId="{F4FC287F-A269-46FA-9836-2029FBBF3391}" type="pres">
      <dgm:prSet presAssocID="{5416C352-EB1B-48E3-A1EC-941F9928E7F9}" presName="node" presStyleLbl="node1" presStyleIdx="2" presStyleCnt="5" custRadScaleRad="117278" custRadScaleInc="-33353">
        <dgm:presLayoutVars>
          <dgm:bulletEnabled val="1"/>
        </dgm:presLayoutVars>
      </dgm:prSet>
      <dgm:spPr/>
      <dgm:t>
        <a:bodyPr/>
        <a:lstStyle/>
        <a:p>
          <a:endParaRPr lang="en-US"/>
        </a:p>
      </dgm:t>
    </dgm:pt>
    <dgm:pt modelId="{CFD9BE05-1D1E-4FCA-80CA-B686EFA052F3}" type="pres">
      <dgm:prSet presAssocID="{5416C352-EB1B-48E3-A1EC-941F9928E7F9}" presName="spNode" presStyleCnt="0"/>
      <dgm:spPr/>
      <dgm:t>
        <a:bodyPr/>
        <a:lstStyle/>
        <a:p>
          <a:endParaRPr lang="en-US"/>
        </a:p>
      </dgm:t>
    </dgm:pt>
    <dgm:pt modelId="{543BB31C-F652-445A-A23C-C71ECCD4563F}" type="pres">
      <dgm:prSet presAssocID="{49292943-F0D6-411C-AD59-7B65F7392ABD}" presName="sibTrans" presStyleLbl="sibTrans1D1" presStyleIdx="2" presStyleCnt="5"/>
      <dgm:spPr/>
      <dgm:t>
        <a:bodyPr/>
        <a:lstStyle/>
        <a:p>
          <a:endParaRPr lang="en-US"/>
        </a:p>
      </dgm:t>
    </dgm:pt>
    <dgm:pt modelId="{3C0AE1FF-5EF1-4EF4-AE38-AA23FA81B0AF}" type="pres">
      <dgm:prSet presAssocID="{DC6C5D67-4C10-4EDB-96A5-8734D99EF547}" presName="node" presStyleLbl="node1" presStyleIdx="3" presStyleCnt="5" custRadScaleRad="118122" custRadScaleInc="35112">
        <dgm:presLayoutVars>
          <dgm:bulletEnabled val="1"/>
        </dgm:presLayoutVars>
      </dgm:prSet>
      <dgm:spPr/>
      <dgm:t>
        <a:bodyPr/>
        <a:lstStyle/>
        <a:p>
          <a:endParaRPr lang="en-US"/>
        </a:p>
      </dgm:t>
    </dgm:pt>
    <dgm:pt modelId="{F340A72A-C038-4ADE-9495-A25426D7ECEA}" type="pres">
      <dgm:prSet presAssocID="{DC6C5D67-4C10-4EDB-96A5-8734D99EF547}" presName="spNode" presStyleCnt="0"/>
      <dgm:spPr/>
      <dgm:t>
        <a:bodyPr/>
        <a:lstStyle/>
        <a:p>
          <a:endParaRPr lang="en-US"/>
        </a:p>
      </dgm:t>
    </dgm:pt>
    <dgm:pt modelId="{DAFE2D5C-8EE4-41A1-B01E-07BC18629C67}" type="pres">
      <dgm:prSet presAssocID="{165B9237-8870-46D9-9F72-C80012283B72}" presName="sibTrans" presStyleLbl="sibTrans1D1" presStyleIdx="3" presStyleCnt="5"/>
      <dgm:spPr/>
      <dgm:t>
        <a:bodyPr/>
        <a:lstStyle/>
        <a:p>
          <a:endParaRPr lang="en-US"/>
        </a:p>
      </dgm:t>
    </dgm:pt>
    <dgm:pt modelId="{BE949785-FB71-455B-B6BA-20DE59ED23F1}" type="pres">
      <dgm:prSet presAssocID="{E31990AD-8E83-48EA-96BA-33093EF9EB29}" presName="node" presStyleLbl="node1" presStyleIdx="4" presStyleCnt="5" custRadScaleRad="126004" custRadScaleInc="-12946">
        <dgm:presLayoutVars>
          <dgm:bulletEnabled val="1"/>
        </dgm:presLayoutVars>
      </dgm:prSet>
      <dgm:spPr/>
      <dgm:t>
        <a:bodyPr/>
        <a:lstStyle/>
        <a:p>
          <a:endParaRPr lang="en-US"/>
        </a:p>
      </dgm:t>
    </dgm:pt>
    <dgm:pt modelId="{D7AFCDF7-ABD3-4BF3-B011-BF3022F33BB7}" type="pres">
      <dgm:prSet presAssocID="{E31990AD-8E83-48EA-96BA-33093EF9EB29}" presName="spNode" presStyleCnt="0"/>
      <dgm:spPr/>
      <dgm:t>
        <a:bodyPr/>
        <a:lstStyle/>
        <a:p>
          <a:endParaRPr lang="en-US"/>
        </a:p>
      </dgm:t>
    </dgm:pt>
    <dgm:pt modelId="{41CE343F-75B7-43B7-A504-C075356450B7}" type="pres">
      <dgm:prSet presAssocID="{9BCDBC29-0377-4D63-B1A4-5573D452E097}" presName="sibTrans" presStyleLbl="sibTrans1D1" presStyleIdx="4" presStyleCnt="5"/>
      <dgm:spPr/>
      <dgm:t>
        <a:bodyPr/>
        <a:lstStyle/>
        <a:p>
          <a:endParaRPr lang="en-US"/>
        </a:p>
      </dgm:t>
    </dgm:pt>
  </dgm:ptLst>
  <dgm:cxnLst>
    <dgm:cxn modelId="{2BC2FA04-0EBB-417F-99EF-DCB113EC5B3A}" type="presOf" srcId="{9BCDBC29-0377-4D63-B1A4-5573D452E097}" destId="{41CE343F-75B7-43B7-A504-C075356450B7}" srcOrd="0" destOrd="0" presId="urn:microsoft.com/office/officeart/2005/8/layout/cycle6"/>
    <dgm:cxn modelId="{88B1742B-778E-4FB9-B3AF-FE3AAA1AC0AA}" srcId="{4D7B3CA7-DB52-49A0-B02B-A95BF67FEB61}" destId="{EC13699A-FD3B-4EB0-8431-682BBF5F4C10}" srcOrd="0" destOrd="0" parTransId="{3198D196-389D-443D-B255-6DC7FDF8E213}" sibTransId="{3FA95D84-C770-4E2F-A91C-642889986589}"/>
    <dgm:cxn modelId="{95BB28B0-0597-4D93-97DD-8FE1204C70BB}" type="presOf" srcId="{5416C352-EB1B-48E3-A1EC-941F9928E7F9}" destId="{F4FC287F-A269-46FA-9836-2029FBBF3391}" srcOrd="0" destOrd="0" presId="urn:microsoft.com/office/officeart/2005/8/layout/cycle6"/>
    <dgm:cxn modelId="{E3874B09-57A5-43AB-AF56-CED45AC159A8}" type="presOf" srcId="{49292943-F0D6-411C-AD59-7B65F7392ABD}" destId="{543BB31C-F652-445A-A23C-C71ECCD4563F}" srcOrd="0" destOrd="0" presId="urn:microsoft.com/office/officeart/2005/8/layout/cycle6"/>
    <dgm:cxn modelId="{92101722-8C52-43D6-A90F-3CA2EA74402F}" type="presOf" srcId="{60ACB219-FAC7-437E-AAD9-05C343C8BA54}" destId="{1D821E2B-A211-47B7-83A3-5FC7D8095BBF}" srcOrd="0" destOrd="0" presId="urn:microsoft.com/office/officeart/2005/8/layout/cycle6"/>
    <dgm:cxn modelId="{D14D4589-F495-4833-9D48-57902800BD0F}" srcId="{4D7B3CA7-DB52-49A0-B02B-A95BF67FEB61}" destId="{5416C352-EB1B-48E3-A1EC-941F9928E7F9}" srcOrd="2" destOrd="0" parTransId="{36645B24-8862-4E55-A1AB-3A6D20E81F6A}" sibTransId="{49292943-F0D6-411C-AD59-7B65F7392ABD}"/>
    <dgm:cxn modelId="{320C1CCD-A182-4CA3-8787-549874023893}" type="presOf" srcId="{EC13699A-FD3B-4EB0-8431-682BBF5F4C10}" destId="{962547AF-256A-46EC-BDC2-49447E81BD77}" srcOrd="0" destOrd="0" presId="urn:microsoft.com/office/officeart/2005/8/layout/cycle6"/>
    <dgm:cxn modelId="{8D632E26-8023-476F-AAF0-1F8FBB86A23D}" type="presOf" srcId="{DC6C5D67-4C10-4EDB-96A5-8734D99EF547}" destId="{3C0AE1FF-5EF1-4EF4-AE38-AA23FA81B0AF}" srcOrd="0" destOrd="0" presId="urn:microsoft.com/office/officeart/2005/8/layout/cycle6"/>
    <dgm:cxn modelId="{2A62994F-389E-4F72-8893-0209B53D48A0}" type="presOf" srcId="{165B9237-8870-46D9-9F72-C80012283B72}" destId="{DAFE2D5C-8EE4-41A1-B01E-07BC18629C67}" srcOrd="0" destOrd="0" presId="urn:microsoft.com/office/officeart/2005/8/layout/cycle6"/>
    <dgm:cxn modelId="{8F9B9C73-7209-4A0F-B46A-ABF36B444BCF}" srcId="{4D7B3CA7-DB52-49A0-B02B-A95BF67FEB61}" destId="{C04493A0-9C74-4C88-82D4-358116F90A90}" srcOrd="1" destOrd="0" parTransId="{51F1ECA0-7D37-4BE1-AC6C-69C0F8B465D6}" sibTransId="{60ACB219-FAC7-437E-AAD9-05C343C8BA54}"/>
    <dgm:cxn modelId="{A8B1FA3D-7642-4437-9F12-BA3959D3E838}" srcId="{4D7B3CA7-DB52-49A0-B02B-A95BF67FEB61}" destId="{E31990AD-8E83-48EA-96BA-33093EF9EB29}" srcOrd="4" destOrd="0" parTransId="{1F2D1CEB-9D00-4565-B72F-F949DA9E3925}" sibTransId="{9BCDBC29-0377-4D63-B1A4-5573D452E097}"/>
    <dgm:cxn modelId="{0E37EE2E-5102-4295-AFC6-F7A037158A43}" type="presOf" srcId="{3FA95D84-C770-4E2F-A91C-642889986589}" destId="{A97FBEE8-1034-4D45-B207-4CD063A16CEA}" srcOrd="0" destOrd="0" presId="urn:microsoft.com/office/officeart/2005/8/layout/cycle6"/>
    <dgm:cxn modelId="{9C4CFF37-8D18-49AF-A9C4-9B443DE4EDF7}" type="presOf" srcId="{4D7B3CA7-DB52-49A0-B02B-A95BF67FEB61}" destId="{188E780D-91FD-44B8-9C24-A9D6F005FEB1}" srcOrd="0" destOrd="0" presId="urn:microsoft.com/office/officeart/2005/8/layout/cycle6"/>
    <dgm:cxn modelId="{E7F7367E-3D70-4099-BF2C-DE3CA0D9F62D}" srcId="{4D7B3CA7-DB52-49A0-B02B-A95BF67FEB61}" destId="{DC6C5D67-4C10-4EDB-96A5-8734D99EF547}" srcOrd="3" destOrd="0" parTransId="{7EF6D0CB-42BE-4319-910E-A2AE67D67B04}" sibTransId="{165B9237-8870-46D9-9F72-C80012283B72}"/>
    <dgm:cxn modelId="{D58B8DDA-455D-4039-BCE3-A3D3416BBABA}" type="presOf" srcId="{C04493A0-9C74-4C88-82D4-358116F90A90}" destId="{2D9DE680-9096-4B49-A6A5-4F1DAC52EF66}" srcOrd="0" destOrd="0" presId="urn:microsoft.com/office/officeart/2005/8/layout/cycle6"/>
    <dgm:cxn modelId="{A817B69C-8974-483C-81CF-795F4344484F}" type="presOf" srcId="{E31990AD-8E83-48EA-96BA-33093EF9EB29}" destId="{BE949785-FB71-455B-B6BA-20DE59ED23F1}" srcOrd="0" destOrd="0" presId="urn:microsoft.com/office/officeart/2005/8/layout/cycle6"/>
    <dgm:cxn modelId="{5A6AF86E-B165-4ADA-BAEA-FCBA5672B7A4}" type="presParOf" srcId="{188E780D-91FD-44B8-9C24-A9D6F005FEB1}" destId="{962547AF-256A-46EC-BDC2-49447E81BD77}" srcOrd="0" destOrd="0" presId="urn:microsoft.com/office/officeart/2005/8/layout/cycle6"/>
    <dgm:cxn modelId="{55D51B53-8E44-48A1-B7DC-59CF16D69414}" type="presParOf" srcId="{188E780D-91FD-44B8-9C24-A9D6F005FEB1}" destId="{E8A59947-FE58-4FF2-B319-35F5ECFD8F6A}" srcOrd="1" destOrd="0" presId="urn:microsoft.com/office/officeart/2005/8/layout/cycle6"/>
    <dgm:cxn modelId="{7535DD41-F340-4254-95F4-EC6CAF121CE2}" type="presParOf" srcId="{188E780D-91FD-44B8-9C24-A9D6F005FEB1}" destId="{A97FBEE8-1034-4D45-B207-4CD063A16CEA}" srcOrd="2" destOrd="0" presId="urn:microsoft.com/office/officeart/2005/8/layout/cycle6"/>
    <dgm:cxn modelId="{9F21B9F2-F5CE-4300-98D6-FF4DCDA1B5B2}" type="presParOf" srcId="{188E780D-91FD-44B8-9C24-A9D6F005FEB1}" destId="{2D9DE680-9096-4B49-A6A5-4F1DAC52EF66}" srcOrd="3" destOrd="0" presId="urn:microsoft.com/office/officeart/2005/8/layout/cycle6"/>
    <dgm:cxn modelId="{54798ABD-6EDC-499B-8726-1E4077F0CBB9}" type="presParOf" srcId="{188E780D-91FD-44B8-9C24-A9D6F005FEB1}" destId="{C22A747D-D1B0-4344-B3A7-5866F4DE097A}" srcOrd="4" destOrd="0" presId="urn:microsoft.com/office/officeart/2005/8/layout/cycle6"/>
    <dgm:cxn modelId="{14F2EA8D-D2AE-4F86-8F64-F5B3AC2EB850}" type="presParOf" srcId="{188E780D-91FD-44B8-9C24-A9D6F005FEB1}" destId="{1D821E2B-A211-47B7-83A3-5FC7D8095BBF}" srcOrd="5" destOrd="0" presId="urn:microsoft.com/office/officeart/2005/8/layout/cycle6"/>
    <dgm:cxn modelId="{B1D1A93E-7F6D-43DD-84B3-D231589244A4}" type="presParOf" srcId="{188E780D-91FD-44B8-9C24-A9D6F005FEB1}" destId="{F4FC287F-A269-46FA-9836-2029FBBF3391}" srcOrd="6" destOrd="0" presId="urn:microsoft.com/office/officeart/2005/8/layout/cycle6"/>
    <dgm:cxn modelId="{F0EB1374-9B6A-4051-ABD3-05D836924701}" type="presParOf" srcId="{188E780D-91FD-44B8-9C24-A9D6F005FEB1}" destId="{CFD9BE05-1D1E-4FCA-80CA-B686EFA052F3}" srcOrd="7" destOrd="0" presId="urn:microsoft.com/office/officeart/2005/8/layout/cycle6"/>
    <dgm:cxn modelId="{A992103F-4EDB-4C63-99C6-830D7A2036ED}" type="presParOf" srcId="{188E780D-91FD-44B8-9C24-A9D6F005FEB1}" destId="{543BB31C-F652-445A-A23C-C71ECCD4563F}" srcOrd="8" destOrd="0" presId="urn:microsoft.com/office/officeart/2005/8/layout/cycle6"/>
    <dgm:cxn modelId="{4D30166A-ADAB-4CBB-ABF0-37122143236F}" type="presParOf" srcId="{188E780D-91FD-44B8-9C24-A9D6F005FEB1}" destId="{3C0AE1FF-5EF1-4EF4-AE38-AA23FA81B0AF}" srcOrd="9" destOrd="0" presId="urn:microsoft.com/office/officeart/2005/8/layout/cycle6"/>
    <dgm:cxn modelId="{8331E8C4-C818-4BFF-94BD-A90921DA8376}" type="presParOf" srcId="{188E780D-91FD-44B8-9C24-A9D6F005FEB1}" destId="{F340A72A-C038-4ADE-9495-A25426D7ECEA}" srcOrd="10" destOrd="0" presId="urn:microsoft.com/office/officeart/2005/8/layout/cycle6"/>
    <dgm:cxn modelId="{4BFE4B9F-F5A9-4EC1-AC26-BE5D2AFD3D0C}" type="presParOf" srcId="{188E780D-91FD-44B8-9C24-A9D6F005FEB1}" destId="{DAFE2D5C-8EE4-41A1-B01E-07BC18629C67}" srcOrd="11" destOrd="0" presId="urn:microsoft.com/office/officeart/2005/8/layout/cycle6"/>
    <dgm:cxn modelId="{6739D7F1-0C7E-49C6-B5E8-36C3E6A246E9}" type="presParOf" srcId="{188E780D-91FD-44B8-9C24-A9D6F005FEB1}" destId="{BE949785-FB71-455B-B6BA-20DE59ED23F1}" srcOrd="12" destOrd="0" presId="urn:microsoft.com/office/officeart/2005/8/layout/cycle6"/>
    <dgm:cxn modelId="{90DFA72A-BDA2-4CFC-BBBF-2220CD7E6EE5}" type="presParOf" srcId="{188E780D-91FD-44B8-9C24-A9D6F005FEB1}" destId="{D7AFCDF7-ABD3-4BF3-B011-BF3022F33BB7}" srcOrd="13" destOrd="0" presId="urn:microsoft.com/office/officeart/2005/8/layout/cycle6"/>
    <dgm:cxn modelId="{F5D5B5F5-9E4F-4C8F-88D0-170103BE6250}" type="presParOf" srcId="{188E780D-91FD-44B8-9C24-A9D6F005FEB1}" destId="{41CE343F-75B7-43B7-A504-C075356450B7}"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85790"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AB8047-F559-4AD5-BB07-01D4DFE20BB5}">
      <dsp:nvSpPr>
        <dsp:cNvPr id="0" name=""/>
        <dsp:cNvSpPr/>
      </dsp:nvSpPr>
      <dsp:spPr>
        <a:xfrm>
          <a:off x="0"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1219199"/>
        <a:ext cx="2514600" cy="1625600"/>
      </dsp:txXfrm>
    </dsp:sp>
    <dsp:sp modelId="{2639B51D-BE87-4044-8C3A-01976DFF821A}">
      <dsp:nvSpPr>
        <dsp:cNvPr id="0" name=""/>
        <dsp:cNvSpPr/>
      </dsp:nvSpPr>
      <dsp:spPr>
        <a:xfrm>
          <a:off x="2933699" y="1219199"/>
          <a:ext cx="2514600" cy="162560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933699" y="1219199"/>
        <a:ext cx="2514600" cy="1625600"/>
      </dsp:txXfrm>
    </dsp:sp>
    <dsp:sp modelId="{63F1C1C4-ED94-47B2-9734-4FE03F077FF5}">
      <dsp:nvSpPr>
        <dsp:cNvPr id="0" name=""/>
        <dsp:cNvSpPr/>
      </dsp:nvSpPr>
      <dsp:spPr>
        <a:xfrm>
          <a:off x="5867400" y="1219199"/>
          <a:ext cx="2514600" cy="162560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5867400" y="1219199"/>
        <a:ext cx="2514600" cy="16256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AB8047-F559-4AD5-BB07-01D4DFE20BB5}">
      <dsp:nvSpPr>
        <dsp:cNvPr id="0" name=""/>
        <dsp:cNvSpPr/>
      </dsp:nvSpPr>
      <dsp:spPr>
        <a:xfrm>
          <a:off x="0"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1219199"/>
        <a:ext cx="2514600" cy="1625600"/>
      </dsp:txXfrm>
    </dsp:sp>
    <dsp:sp modelId="{2639B51D-BE87-4044-8C3A-01976DFF821A}">
      <dsp:nvSpPr>
        <dsp:cNvPr id="0" name=""/>
        <dsp:cNvSpPr/>
      </dsp:nvSpPr>
      <dsp:spPr>
        <a:xfrm>
          <a:off x="2933699" y="1219199"/>
          <a:ext cx="2514600" cy="1625600"/>
        </a:xfrm>
        <a:prstGeom prst="roundRect">
          <a:avLst/>
        </a:prstGeom>
        <a:solidFill>
          <a:schemeClr val="accent2">
            <a:hueOff val="-4271743"/>
            <a:satOff val="12481"/>
            <a:lumOff val="-23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933699" y="1219199"/>
        <a:ext cx="2514600" cy="1625600"/>
      </dsp:txXfrm>
    </dsp:sp>
    <dsp:sp modelId="{63F1C1C4-ED94-47B2-9734-4FE03F077FF5}">
      <dsp:nvSpPr>
        <dsp:cNvPr id="0" name=""/>
        <dsp:cNvSpPr/>
      </dsp:nvSpPr>
      <dsp:spPr>
        <a:xfrm>
          <a:off x="586740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5867400" y="1219199"/>
        <a:ext cx="2514600" cy="16256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AB8047-F559-4AD5-BB07-01D4DFE20BB5}">
      <dsp:nvSpPr>
        <dsp:cNvPr id="0" name=""/>
        <dsp:cNvSpPr/>
      </dsp:nvSpPr>
      <dsp:spPr>
        <a:xfrm>
          <a:off x="0"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1219199"/>
        <a:ext cx="2514600" cy="1625600"/>
      </dsp:txXfrm>
    </dsp:sp>
    <dsp:sp modelId="{2639B51D-BE87-4044-8C3A-01976DFF821A}">
      <dsp:nvSpPr>
        <dsp:cNvPr id="0" name=""/>
        <dsp:cNvSpPr/>
      </dsp:nvSpPr>
      <dsp:spPr>
        <a:xfrm>
          <a:off x="2933699" y="1219199"/>
          <a:ext cx="2514600" cy="1625600"/>
        </a:xfrm>
        <a:prstGeom prst="roundRect">
          <a:avLst/>
        </a:prstGeom>
        <a:solidFill>
          <a:schemeClr val="accent2">
            <a:hueOff val="-4271743"/>
            <a:satOff val="12481"/>
            <a:lumOff val="-23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933699" y="1219199"/>
        <a:ext cx="2514600" cy="1625600"/>
      </dsp:txXfrm>
    </dsp:sp>
    <dsp:sp modelId="{63F1C1C4-ED94-47B2-9734-4FE03F077FF5}">
      <dsp:nvSpPr>
        <dsp:cNvPr id="0" name=""/>
        <dsp:cNvSpPr/>
      </dsp:nvSpPr>
      <dsp:spPr>
        <a:xfrm>
          <a:off x="586740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5867400" y="1219199"/>
        <a:ext cx="2514600" cy="16256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649094-1A8C-4F77-AFCD-F91E559BF23D}">
      <dsp:nvSpPr>
        <dsp:cNvPr id="0" name=""/>
        <dsp:cNvSpPr/>
      </dsp:nvSpPr>
      <dsp:spPr>
        <a:xfrm>
          <a:off x="628649" y="0"/>
          <a:ext cx="71247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AB8047-F559-4AD5-BB07-01D4DFE20BB5}">
      <dsp:nvSpPr>
        <dsp:cNvPr id="0" name=""/>
        <dsp:cNvSpPr/>
      </dsp:nvSpPr>
      <dsp:spPr>
        <a:xfrm>
          <a:off x="0" y="1219199"/>
          <a:ext cx="2514600" cy="16256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1219199"/>
        <a:ext cx="2514600" cy="1625600"/>
      </dsp:txXfrm>
    </dsp:sp>
    <dsp:sp modelId="{2639B51D-BE87-4044-8C3A-01976DFF821A}">
      <dsp:nvSpPr>
        <dsp:cNvPr id="0" name=""/>
        <dsp:cNvSpPr/>
      </dsp:nvSpPr>
      <dsp:spPr>
        <a:xfrm>
          <a:off x="2933699" y="1219199"/>
          <a:ext cx="2514600" cy="1625600"/>
        </a:xfrm>
        <a:prstGeom prst="roundRect">
          <a:avLst/>
        </a:prstGeom>
        <a:solidFill>
          <a:schemeClr val="accent2">
            <a:hueOff val="-4271743"/>
            <a:satOff val="12481"/>
            <a:lumOff val="-23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933699" y="1219199"/>
        <a:ext cx="2514600" cy="1625600"/>
      </dsp:txXfrm>
    </dsp:sp>
    <dsp:sp modelId="{63F1C1C4-ED94-47B2-9734-4FE03F077FF5}">
      <dsp:nvSpPr>
        <dsp:cNvPr id="0" name=""/>
        <dsp:cNvSpPr/>
      </dsp:nvSpPr>
      <dsp:spPr>
        <a:xfrm>
          <a:off x="5867400" y="1219199"/>
          <a:ext cx="2514600" cy="1625600"/>
        </a:xfrm>
        <a:prstGeom prst="round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5867400" y="1219199"/>
        <a:ext cx="2514600" cy="16256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ADD7DF-2B1F-4C3B-B9E6-72415343538A}">
      <dsp:nvSpPr>
        <dsp:cNvPr id="0" name=""/>
        <dsp:cNvSpPr/>
      </dsp:nvSpPr>
      <dsp:spPr>
        <a:xfrm>
          <a:off x="1004" y="31464"/>
          <a:ext cx="3917900" cy="235074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31464"/>
        <a:ext cx="3917900" cy="2350740"/>
      </dsp:txXfrm>
    </dsp:sp>
    <dsp:sp modelId="{9DD07989-6730-4FDF-9572-E5D24F1BCDF5}">
      <dsp:nvSpPr>
        <dsp:cNvPr id="0" name=""/>
        <dsp:cNvSpPr/>
      </dsp:nvSpPr>
      <dsp:spPr>
        <a:xfrm>
          <a:off x="4267206" y="11"/>
          <a:ext cx="3917900" cy="2350740"/>
        </a:xfrm>
        <a:prstGeom prst="rect">
          <a:avLst/>
        </a:prstGeom>
        <a:solidFill>
          <a:schemeClr val="accent2">
            <a:hueOff val="-2847829"/>
            <a:satOff val="8321"/>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267206" y="11"/>
        <a:ext cx="3917900" cy="2350740"/>
      </dsp:txXfrm>
    </dsp:sp>
    <dsp:sp modelId="{A2FE8857-0575-484E-AE69-5C570A04BFB0}">
      <dsp:nvSpPr>
        <dsp:cNvPr id="0" name=""/>
        <dsp:cNvSpPr/>
      </dsp:nvSpPr>
      <dsp:spPr>
        <a:xfrm>
          <a:off x="1004" y="2773995"/>
          <a:ext cx="3917900" cy="2350740"/>
        </a:xfrm>
        <a:prstGeom prst="rect">
          <a:avLst/>
        </a:prstGeom>
        <a:solidFill>
          <a:schemeClr val="accent2">
            <a:hueOff val="-5695658"/>
            <a:satOff val="16641"/>
            <a:lumOff val="-31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004" y="2773995"/>
        <a:ext cx="3917900" cy="2350740"/>
      </dsp:txXfrm>
    </dsp:sp>
    <dsp:sp modelId="{55970AB5-9A3E-4EE6-BD5F-FA5E1BE12D05}">
      <dsp:nvSpPr>
        <dsp:cNvPr id="0" name=""/>
        <dsp:cNvSpPr/>
      </dsp:nvSpPr>
      <dsp:spPr>
        <a:xfrm>
          <a:off x="4310695" y="2773995"/>
          <a:ext cx="3917900" cy="2350740"/>
        </a:xfrm>
        <a:prstGeom prst="rect">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310695" y="2773995"/>
        <a:ext cx="3917900" cy="235074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EED017-A533-4AFE-9756-7EF2AFD69C0C}">
      <dsp:nvSpPr>
        <dsp:cNvPr id="0" name=""/>
        <dsp:cNvSpPr/>
      </dsp:nvSpPr>
      <dsp:spPr>
        <a:xfrm>
          <a:off x="0" y="352424"/>
          <a:ext cx="2857499" cy="171450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0" y="352424"/>
        <a:ext cx="2857499" cy="1714500"/>
      </dsp:txXfrm>
    </dsp:sp>
    <dsp:sp modelId="{2CADD7DF-2B1F-4C3B-B9E6-72415343538A}">
      <dsp:nvSpPr>
        <dsp:cNvPr id="0" name=""/>
        <dsp:cNvSpPr/>
      </dsp:nvSpPr>
      <dsp:spPr>
        <a:xfrm>
          <a:off x="4876809" y="2362196"/>
          <a:ext cx="2857499" cy="171450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4876809" y="2362196"/>
        <a:ext cx="2857499" cy="1714500"/>
      </dsp:txXfrm>
    </dsp:sp>
    <dsp:sp modelId="{9DD07989-6730-4FDF-9572-E5D24F1BCDF5}">
      <dsp:nvSpPr>
        <dsp:cNvPr id="0" name=""/>
        <dsp:cNvSpPr/>
      </dsp:nvSpPr>
      <dsp:spPr>
        <a:xfrm>
          <a:off x="3124190" y="381005"/>
          <a:ext cx="2857499" cy="171450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3124190" y="381005"/>
        <a:ext cx="2857499" cy="1714500"/>
      </dsp:txXfrm>
    </dsp:sp>
    <dsp:sp modelId="{A2FE8857-0575-484E-AE69-5C570A04BFB0}">
      <dsp:nvSpPr>
        <dsp:cNvPr id="0" name=""/>
        <dsp:cNvSpPr/>
      </dsp:nvSpPr>
      <dsp:spPr>
        <a:xfrm>
          <a:off x="1571625" y="2352675"/>
          <a:ext cx="2857499" cy="171450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571625" y="2352675"/>
        <a:ext cx="2857499" cy="1714500"/>
      </dsp:txXfrm>
    </dsp:sp>
    <dsp:sp modelId="{55970AB5-9A3E-4EE6-BD5F-FA5E1BE12D05}">
      <dsp:nvSpPr>
        <dsp:cNvPr id="0" name=""/>
        <dsp:cNvSpPr/>
      </dsp:nvSpPr>
      <dsp:spPr>
        <a:xfrm>
          <a:off x="6286500" y="380999"/>
          <a:ext cx="2857499" cy="171450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6286500" y="380999"/>
        <a:ext cx="2857499" cy="171450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85ABD514-7BAC-47B4-B28E-8EA8D690F20F}" type="datetimeFigureOut">
              <a:rPr lang="en-US" smtClean="0"/>
              <a:pPr/>
              <a:t>2/6/2012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C03F701-F288-401A-A0B6-7E3095AD00CD}"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ABD514-7BAC-47B4-B28E-8EA8D690F20F}"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03F701-F288-401A-A0B6-7E3095AD00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ABD514-7BAC-47B4-B28E-8EA8D690F20F}"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03F701-F288-401A-A0B6-7E3095AD00CD}"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5ABD514-7BAC-47B4-B28E-8EA8D690F20F}"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03F701-F288-401A-A0B6-7E3095AD00CD}"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85ABD514-7BAC-47B4-B28E-8EA8D690F20F}" type="datetimeFigureOut">
              <a:rPr lang="en-US" smtClean="0"/>
              <a:pPr/>
              <a:t>2/6/2012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C03F701-F288-401A-A0B6-7E3095AD00CD}"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5ABD514-7BAC-47B4-B28E-8EA8D690F20F}"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03F701-F288-401A-A0B6-7E3095AD00CD}"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5ABD514-7BAC-47B4-B28E-8EA8D690F20F}" type="datetimeFigureOut">
              <a:rPr lang="en-US" smtClean="0"/>
              <a:pPr/>
              <a:t>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03F701-F288-401A-A0B6-7E3095AD00CD}"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ABD514-7BAC-47B4-B28E-8EA8D690F20F}" type="datetimeFigureOut">
              <a:rPr lang="en-US" smtClean="0"/>
              <a:pPr/>
              <a:t>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03F701-F288-401A-A0B6-7E3095AD00CD}"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BD514-7BAC-47B4-B28E-8EA8D690F20F}" type="datetimeFigureOut">
              <a:rPr lang="en-US" smtClean="0"/>
              <a:pPr/>
              <a:t>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03F701-F288-401A-A0B6-7E3095AD00CD}"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ABD514-7BAC-47B4-B28E-8EA8D690F20F}"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03F701-F288-401A-A0B6-7E3095AD00C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ABD514-7BAC-47B4-B28E-8EA8D690F20F}"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03F701-F288-401A-A0B6-7E3095AD00C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5ABD514-7BAC-47B4-B28E-8EA8D690F20F}" type="datetimeFigureOut">
              <a:rPr lang="en-US" smtClean="0"/>
              <a:pPr/>
              <a:t>2/6/2012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C03F701-F288-401A-A0B6-7E3095AD00CD}"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oodle.vcs.k12.nc/moodle"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657600"/>
            <a:ext cx="8458200" cy="1222375"/>
          </a:xfrm>
        </p:spPr>
        <p:txBody>
          <a:bodyPr>
            <a:normAutofit fontScale="90000"/>
          </a:bodyPr>
          <a:lstStyle/>
          <a:p>
            <a:r>
              <a:rPr lang="en-US" sz="3900" b="1" dirty="0" smtClean="0">
                <a:solidFill>
                  <a:schemeClr val="accent1">
                    <a:lumMod val="50000"/>
                  </a:schemeClr>
                </a:solidFill>
                <a:latin typeface="Britannic Bold" pitchFamily="34" charset="0"/>
              </a:rPr>
              <a:t>Vertical Alignment</a:t>
            </a:r>
            <a:r>
              <a:rPr lang="en-US" dirty="0" smtClean="0">
                <a:solidFill>
                  <a:schemeClr val="accent1">
                    <a:lumMod val="50000"/>
                  </a:schemeClr>
                </a:solidFill>
                <a:latin typeface="Britannic Bold" pitchFamily="34" charset="0"/>
              </a:rPr>
              <a:t/>
            </a:r>
            <a:br>
              <a:rPr lang="en-US" dirty="0" smtClean="0">
                <a:solidFill>
                  <a:schemeClr val="accent1">
                    <a:lumMod val="50000"/>
                  </a:schemeClr>
                </a:solidFill>
                <a:latin typeface="Britannic Bold" pitchFamily="34" charset="0"/>
              </a:rPr>
            </a:br>
            <a:r>
              <a:rPr lang="en-US" sz="2600" dirty="0" smtClean="0">
                <a:solidFill>
                  <a:schemeClr val="accent1">
                    <a:lumMod val="75000"/>
                  </a:schemeClr>
                </a:solidFill>
                <a:latin typeface="Britannic Bold" pitchFamily="34" charset="0"/>
              </a:rPr>
              <a:t>Professional Development</a:t>
            </a:r>
            <a:br>
              <a:rPr lang="en-US" sz="2600" dirty="0" smtClean="0">
                <a:solidFill>
                  <a:schemeClr val="accent1">
                    <a:lumMod val="75000"/>
                  </a:schemeClr>
                </a:solidFill>
                <a:latin typeface="Britannic Bold" pitchFamily="34" charset="0"/>
              </a:rPr>
            </a:br>
            <a:endParaRPr lang="en-US" sz="2600" dirty="0">
              <a:solidFill>
                <a:schemeClr val="accent1">
                  <a:lumMod val="75000"/>
                </a:schemeClr>
              </a:solidFill>
              <a:latin typeface="Britannic Bold" pitchFamily="34" charset="0"/>
            </a:endParaRPr>
          </a:p>
        </p:txBody>
      </p:sp>
      <p:sp>
        <p:nvSpPr>
          <p:cNvPr id="3" name="Subtitle 2"/>
          <p:cNvSpPr>
            <a:spLocks noGrp="1"/>
          </p:cNvSpPr>
          <p:nvPr>
            <p:ph type="subTitle" idx="1"/>
          </p:nvPr>
        </p:nvSpPr>
        <p:spPr>
          <a:xfrm>
            <a:off x="1524000" y="5029200"/>
            <a:ext cx="6705600" cy="685800"/>
          </a:xfrm>
        </p:spPr>
        <p:txBody>
          <a:bodyPr>
            <a:normAutofit fontScale="92500" lnSpcReduction="10000"/>
          </a:bodyPr>
          <a:lstStyle/>
          <a:p>
            <a:pPr>
              <a:spcBef>
                <a:spcPts val="0"/>
              </a:spcBef>
            </a:pPr>
            <a:r>
              <a:rPr lang="en-US" sz="2200" dirty="0" smtClean="0"/>
              <a:t>February 8, 2012</a:t>
            </a:r>
          </a:p>
          <a:p>
            <a:pPr>
              <a:spcBef>
                <a:spcPts val="0"/>
              </a:spcBef>
            </a:pPr>
            <a:r>
              <a:rPr lang="en-US" sz="2200" dirty="0" smtClean="0"/>
              <a:t>Northern Vance High School</a:t>
            </a:r>
            <a:endParaRPr lang="en-US" sz="2200" dirty="0"/>
          </a:p>
        </p:txBody>
      </p:sp>
      <p:sp>
        <p:nvSpPr>
          <p:cNvPr id="4" name="Rectangle 3"/>
          <p:cNvSpPr/>
          <p:nvPr/>
        </p:nvSpPr>
        <p:spPr>
          <a:xfrm>
            <a:off x="2438400" y="6019800"/>
            <a:ext cx="4648200" cy="707886"/>
          </a:xfrm>
          <a:prstGeom prst="rect">
            <a:avLst/>
          </a:prstGeom>
        </p:spPr>
        <p:txBody>
          <a:bodyPr wrap="square">
            <a:spAutoFit/>
          </a:bodyPr>
          <a:lstStyle/>
          <a:p>
            <a:pPr algn="ctr"/>
            <a:r>
              <a:rPr lang="en-US" sz="2000" b="1" dirty="0" smtClean="0">
                <a:solidFill>
                  <a:srgbClr val="C00000"/>
                </a:solidFill>
              </a:rPr>
              <a:t>*Please sit with teachers of the same content area as you.*</a:t>
            </a:r>
            <a:endParaRPr lang="en-US" sz="20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228600"/>
            <a:ext cx="5410199" cy="923330"/>
          </a:xfrm>
          <a:prstGeom prst="rect">
            <a:avLst/>
          </a:prstGeom>
          <a:noFill/>
        </p:spPr>
        <p:txBody>
          <a:bodyPr wrap="squar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9-12 Standards</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57200" y="2209800"/>
            <a:ext cx="2209800" cy="1754326"/>
          </a:xfrm>
          <a:prstGeom prst="rect">
            <a:avLst/>
          </a:prstGeom>
          <a:noFill/>
        </p:spPr>
        <p:txBody>
          <a:bodyPr wrap="square" rtlCol="0">
            <a:spAutoFit/>
          </a:bodyPr>
          <a:lstStyle/>
          <a:p>
            <a:pPr algn="ctr"/>
            <a:r>
              <a:rPr lang="en-US" b="1" dirty="0"/>
              <a:t>9/10</a:t>
            </a:r>
            <a:endParaRPr lang="en-US" dirty="0"/>
          </a:p>
          <a:p>
            <a:pPr algn="ctr"/>
            <a:r>
              <a:rPr lang="en-US" b="1" dirty="0"/>
              <a:t>Analyze seminal U.S. documents of historical and literary significance </a:t>
            </a:r>
          </a:p>
        </p:txBody>
      </p:sp>
      <p:sp>
        <p:nvSpPr>
          <p:cNvPr id="6" name="TextBox 5"/>
          <p:cNvSpPr txBox="1"/>
          <p:nvPr/>
        </p:nvSpPr>
        <p:spPr>
          <a:xfrm>
            <a:off x="3276600" y="1524000"/>
            <a:ext cx="2514600" cy="4401205"/>
          </a:xfrm>
          <a:prstGeom prst="rect">
            <a:avLst/>
          </a:prstGeom>
          <a:noFill/>
        </p:spPr>
        <p:txBody>
          <a:bodyPr wrap="square" rtlCol="0">
            <a:spAutoFit/>
          </a:bodyPr>
          <a:lstStyle/>
          <a:p>
            <a:pPr algn="ctr"/>
            <a:r>
              <a:rPr lang="en-US" sz="2000" b="1" dirty="0"/>
              <a:t>11/12</a:t>
            </a:r>
            <a:endParaRPr lang="en-US" sz="2000" dirty="0"/>
          </a:p>
          <a:p>
            <a:pPr algn="ctr"/>
            <a:r>
              <a:rPr lang="en-US" sz="2000" b="1" dirty="0"/>
              <a:t>Determine the meaning of words and phrases as they are used in a text, </a:t>
            </a:r>
            <a:r>
              <a:rPr lang="en-US" sz="2000" b="1" dirty="0" smtClean="0"/>
              <a:t>including </a:t>
            </a:r>
            <a:r>
              <a:rPr lang="en-US" sz="2000" b="1" dirty="0"/>
              <a:t>figurative, connotative, and </a:t>
            </a:r>
            <a:r>
              <a:rPr lang="en-US" sz="2000" b="1" dirty="0" smtClean="0"/>
              <a:t>technical meanings</a:t>
            </a:r>
            <a:r>
              <a:rPr lang="en-US" sz="2000" b="1" dirty="0"/>
              <a:t>; analyze how an author </a:t>
            </a:r>
            <a:r>
              <a:rPr lang="en-US" sz="2000" b="1" dirty="0" smtClean="0"/>
              <a:t>uses </a:t>
            </a:r>
            <a:r>
              <a:rPr lang="en-US" sz="2000" b="1" dirty="0"/>
              <a:t>and refines </a:t>
            </a:r>
            <a:r>
              <a:rPr lang="en-US" sz="2000" b="1" dirty="0" smtClean="0"/>
              <a:t>the meaning </a:t>
            </a:r>
            <a:r>
              <a:rPr lang="en-US" sz="2000" b="1" dirty="0"/>
              <a:t>of a key term or terms over the course of a text </a:t>
            </a:r>
            <a:endParaRPr lang="en-US" sz="1900" b="1" dirty="0"/>
          </a:p>
        </p:txBody>
      </p:sp>
      <p:sp>
        <p:nvSpPr>
          <p:cNvPr id="7" name="TextBox 6"/>
          <p:cNvSpPr txBox="1"/>
          <p:nvPr/>
        </p:nvSpPr>
        <p:spPr>
          <a:xfrm>
            <a:off x="6096000" y="2057400"/>
            <a:ext cx="2667000" cy="2862322"/>
          </a:xfrm>
          <a:prstGeom prst="rect">
            <a:avLst/>
          </a:prstGeom>
          <a:noFill/>
        </p:spPr>
        <p:txBody>
          <a:bodyPr wrap="square" rtlCol="0">
            <a:spAutoFit/>
          </a:bodyPr>
          <a:lstStyle/>
          <a:p>
            <a:pPr algn="ctr"/>
            <a:r>
              <a:rPr lang="en-US" sz="1600" b="1" dirty="0"/>
              <a:t>11/12</a:t>
            </a:r>
            <a:endParaRPr lang="en-US" sz="1600" dirty="0"/>
          </a:p>
          <a:p>
            <a:pPr algn="ctr"/>
            <a:r>
              <a:rPr lang="en-US" sz="1600" b="1" dirty="0"/>
              <a:t>Cite strong and thorough textual evidence to support analysis of what the text </a:t>
            </a:r>
            <a:endParaRPr lang="en-US" sz="1600" dirty="0"/>
          </a:p>
          <a:p>
            <a:pPr algn="ctr"/>
            <a:r>
              <a:rPr lang="en-US" sz="1600" b="1" dirty="0"/>
              <a:t>says explicitly as well as inferences drawn from the text, including determining </a:t>
            </a:r>
            <a:endParaRPr lang="en-US" sz="1600" dirty="0"/>
          </a:p>
          <a:p>
            <a:pPr algn="ctr"/>
            <a:r>
              <a:rPr lang="en-US" sz="1600" b="1" dirty="0"/>
              <a:t>where the text leaves matters uncertain.</a:t>
            </a:r>
            <a:endParaRPr lang="en-US" sz="17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blinds(horizontal)">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blinds(horizontal)">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blinds(horizontal)">
                                      <p:cBhvr>
                                        <p:cTn id="34" dur="500"/>
                                        <p:tgtEl>
                                          <p:spTgt spid="7">
                                            <p:txEl>
                                              <p:pRg st="0" end="0"/>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blinds(horizontal)">
                                      <p:cBhvr>
                                        <p:cTn id="37" dur="500"/>
                                        <p:tgtEl>
                                          <p:spTgt spid="7">
                                            <p:txEl>
                                              <p:pRg st="1" end="1"/>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blinds(horizontal)">
                                      <p:cBhvr>
                                        <p:cTn id="40" dur="500"/>
                                        <p:tgtEl>
                                          <p:spTgt spid="7">
                                            <p:txEl>
                                              <p:pRg st="2" end="2"/>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blinds(horizontal)">
                                      <p:cBhvr>
                                        <p:cTn id="43"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HOW DID YOUR GROUP DO?</a:t>
            </a:r>
            <a:r>
              <a:rPr lang="en-US" dirty="0" smtClean="0"/>
              <a:t/>
            </a:r>
            <a:br>
              <a:rPr lang="en-US" dirty="0" smtClean="0"/>
            </a:br>
            <a:endParaRPr lang="en-US" dirty="0"/>
          </a:p>
        </p:txBody>
      </p:sp>
      <p:pic>
        <p:nvPicPr>
          <p:cNvPr id="5" name="Content Placeholder 4" descr="good-news-bad-news-msps-256x3001.jpg"/>
          <p:cNvPicPr>
            <a:picLocks noGrp="1" noChangeAspect="1"/>
          </p:cNvPicPr>
          <p:nvPr>
            <p:ph sz="quarter" idx="1"/>
          </p:nvPr>
        </p:nvPicPr>
        <p:blipFill>
          <a:blip r:embed="rId2" cstate="print"/>
          <a:stretch>
            <a:fillRect/>
          </a:stretch>
        </p:blipFill>
        <p:spPr>
          <a:xfrm>
            <a:off x="838200" y="2514600"/>
            <a:ext cx="3121152" cy="3657600"/>
          </a:xfrm>
        </p:spPr>
      </p:pic>
      <p:sp>
        <p:nvSpPr>
          <p:cNvPr id="6" name="TextBox 5"/>
          <p:cNvSpPr txBox="1"/>
          <p:nvPr/>
        </p:nvSpPr>
        <p:spPr>
          <a:xfrm>
            <a:off x="3124200" y="1524000"/>
            <a:ext cx="5562600" cy="2092881"/>
          </a:xfrm>
          <a:prstGeom prst="rect">
            <a:avLst/>
          </a:prstGeom>
          <a:noFill/>
        </p:spPr>
        <p:txBody>
          <a:bodyPr wrap="square" rtlCol="0">
            <a:spAutoFit/>
          </a:bodyPr>
          <a:lstStyle/>
          <a:p>
            <a:r>
              <a:rPr lang="en-US" sz="2800" i="1" dirty="0" smtClean="0"/>
              <a:t>Discuss your reactions and any misconceptions that you/your group may have had.</a:t>
            </a:r>
          </a:p>
          <a:p>
            <a:endParaRPr lang="en-US" sz="2800" i="1"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990600"/>
          <a:ext cx="82296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990600" y="1447800"/>
            <a:ext cx="2743200" cy="1323439"/>
          </a:xfrm>
          <a:prstGeom prst="rect">
            <a:avLst/>
          </a:prstGeom>
          <a:noFill/>
        </p:spPr>
        <p:txBody>
          <a:bodyPr wrap="square" rtlCol="0">
            <a:spAutoFit/>
          </a:bodyPr>
          <a:lstStyle/>
          <a:p>
            <a:pPr algn="ctr"/>
            <a:r>
              <a:rPr lang="en-US" sz="4000" b="1" dirty="0" smtClean="0">
                <a:solidFill>
                  <a:schemeClr val="accent1">
                    <a:lumMod val="50000"/>
                  </a:schemeClr>
                </a:solidFill>
              </a:rPr>
              <a:t>Inch-deep coverage</a:t>
            </a:r>
            <a:endParaRPr lang="en-US" sz="4000" b="1" dirty="0">
              <a:solidFill>
                <a:schemeClr val="accent1">
                  <a:lumMod val="50000"/>
                </a:schemeClr>
              </a:solidFill>
            </a:endParaRPr>
          </a:p>
        </p:txBody>
      </p:sp>
      <p:sp>
        <p:nvSpPr>
          <p:cNvPr id="4" name="TextBox 3"/>
          <p:cNvSpPr txBox="1"/>
          <p:nvPr/>
        </p:nvSpPr>
        <p:spPr>
          <a:xfrm>
            <a:off x="5638800" y="1524000"/>
            <a:ext cx="2286000" cy="1323439"/>
          </a:xfrm>
          <a:prstGeom prst="rect">
            <a:avLst/>
          </a:prstGeom>
          <a:noFill/>
        </p:spPr>
        <p:txBody>
          <a:bodyPr wrap="square" rtlCol="0">
            <a:spAutoFit/>
          </a:bodyPr>
          <a:lstStyle/>
          <a:p>
            <a:pPr algn="ctr"/>
            <a:r>
              <a:rPr lang="en-US" sz="4000" b="1" dirty="0" smtClean="0">
                <a:solidFill>
                  <a:schemeClr val="accent1">
                    <a:lumMod val="50000"/>
                  </a:schemeClr>
                </a:solidFill>
              </a:rPr>
              <a:t>Lengthy review</a:t>
            </a:r>
            <a:endParaRPr lang="en-US" sz="4000" b="1" dirty="0">
              <a:solidFill>
                <a:schemeClr val="accent1">
                  <a:lumMod val="50000"/>
                </a:schemeClr>
              </a:solidFill>
            </a:endParaRPr>
          </a:p>
        </p:txBody>
      </p:sp>
      <p:sp>
        <p:nvSpPr>
          <p:cNvPr id="7" name="TextBox 6"/>
          <p:cNvSpPr txBox="1"/>
          <p:nvPr/>
        </p:nvSpPr>
        <p:spPr>
          <a:xfrm>
            <a:off x="4724400" y="4267200"/>
            <a:ext cx="2819400" cy="1371600"/>
          </a:xfrm>
          <a:prstGeom prst="rect">
            <a:avLst/>
          </a:prstGeom>
          <a:noFill/>
        </p:spPr>
        <p:txBody>
          <a:bodyPr wrap="square" rtlCol="0">
            <a:spAutoFit/>
          </a:bodyPr>
          <a:lstStyle/>
          <a:p>
            <a:pPr algn="ctr"/>
            <a:r>
              <a:rPr lang="en-US" sz="4000" b="1" dirty="0" smtClean="0">
                <a:solidFill>
                  <a:schemeClr val="accent1">
                    <a:lumMod val="50000"/>
                  </a:schemeClr>
                </a:solidFill>
              </a:rPr>
              <a:t>Definition of insanity</a:t>
            </a:r>
            <a:endParaRPr lang="en-US" sz="4000" b="1" dirty="0">
              <a:solidFill>
                <a:schemeClr val="accent1">
                  <a:lumMod val="50000"/>
                </a:schemeClr>
              </a:solidFill>
            </a:endParaRPr>
          </a:p>
        </p:txBody>
      </p:sp>
      <p:sp>
        <p:nvSpPr>
          <p:cNvPr id="5" name="TextBox 4"/>
          <p:cNvSpPr txBox="1"/>
          <p:nvPr/>
        </p:nvSpPr>
        <p:spPr>
          <a:xfrm>
            <a:off x="838200" y="4191000"/>
            <a:ext cx="3200400" cy="1323439"/>
          </a:xfrm>
          <a:prstGeom prst="rect">
            <a:avLst/>
          </a:prstGeom>
          <a:noFill/>
        </p:spPr>
        <p:txBody>
          <a:bodyPr wrap="square" rtlCol="0">
            <a:spAutoFit/>
          </a:bodyPr>
          <a:lstStyle/>
          <a:p>
            <a:pPr algn="ctr"/>
            <a:r>
              <a:rPr lang="en-US" sz="4000" b="1" dirty="0" smtClean="0">
                <a:solidFill>
                  <a:schemeClr val="accent1">
                    <a:lumMod val="50000"/>
                  </a:schemeClr>
                </a:solidFill>
              </a:rPr>
              <a:t>Re-teaching at next level</a:t>
            </a:r>
            <a:endParaRPr lang="en-US" sz="4000" b="1" dirty="0">
              <a:solidFill>
                <a:schemeClr val="accent1">
                  <a:lumMod val="50000"/>
                </a:schemeClr>
              </a:solidFill>
            </a:endParaRPr>
          </a:p>
        </p:txBody>
      </p:sp>
      <p:sp>
        <p:nvSpPr>
          <p:cNvPr id="8" name="TextBox 7"/>
          <p:cNvSpPr txBox="1"/>
          <p:nvPr/>
        </p:nvSpPr>
        <p:spPr>
          <a:xfrm>
            <a:off x="1371600" y="0"/>
            <a:ext cx="6248400" cy="784830"/>
          </a:xfrm>
          <a:prstGeom prst="rect">
            <a:avLst/>
          </a:prstGeom>
          <a:noFill/>
        </p:spPr>
        <p:txBody>
          <a:bodyPr wrap="square" rtlCol="0">
            <a:spAutoFit/>
          </a:bodyPr>
          <a:lstStyle/>
          <a:p>
            <a:pPr algn="ctr"/>
            <a:r>
              <a:rPr lang="en-US" sz="4500" b="1" dirty="0" smtClean="0">
                <a:solidFill>
                  <a:schemeClr val="accent5">
                    <a:lumMod val="75000"/>
                  </a:schemeClr>
                </a:solidFill>
                <a:latin typeface="Britannic Bold" pitchFamily="34" charset="0"/>
              </a:rPr>
              <a:t>The Current Dilemma</a:t>
            </a:r>
            <a:endParaRPr lang="en-US" sz="4500" b="1" dirty="0">
              <a:solidFill>
                <a:schemeClr val="accent5">
                  <a:lumMod val="75000"/>
                </a:schemeClr>
              </a:solidFill>
              <a:latin typeface="Britannic Bold" pitchFamily="34" charset="0"/>
            </a:endParaRPr>
          </a:p>
        </p:txBody>
      </p:sp>
      <p:pic>
        <p:nvPicPr>
          <p:cNvPr id="10" name="Picture 9" descr="straightjacket.jpg"/>
          <p:cNvPicPr>
            <a:picLocks noChangeAspect="1"/>
          </p:cNvPicPr>
          <p:nvPr/>
        </p:nvPicPr>
        <p:blipFill>
          <a:blip r:embed="rId7" cstate="print"/>
          <a:stretch>
            <a:fillRect/>
          </a:stretch>
        </p:blipFill>
        <p:spPr>
          <a:xfrm>
            <a:off x="7434072" y="3810000"/>
            <a:ext cx="1280160" cy="2286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par>
                                <p:cTn id="23" presetID="4"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ox(in)">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0"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0" y="2133600"/>
            <a:ext cx="2895600" cy="1446550"/>
          </a:xfrm>
          <a:prstGeom prst="rect">
            <a:avLst/>
          </a:prstGeom>
          <a:noFill/>
        </p:spPr>
        <p:txBody>
          <a:bodyPr wrap="square" rtlCol="0">
            <a:spAutoFit/>
          </a:bodyPr>
          <a:lstStyle/>
          <a:p>
            <a:pPr algn="ctr"/>
            <a:r>
              <a:rPr lang="en-US" sz="2200" b="1" dirty="0" smtClean="0">
                <a:solidFill>
                  <a:srgbClr val="002060"/>
                </a:solidFill>
              </a:rPr>
              <a:t>DAILY instructional activities/lessons are aligned to state standards</a:t>
            </a:r>
            <a:endParaRPr lang="en-US" sz="2200" b="1" dirty="0">
              <a:solidFill>
                <a:srgbClr val="002060"/>
              </a:solidFill>
            </a:endParaRPr>
          </a:p>
        </p:txBody>
      </p:sp>
      <p:sp>
        <p:nvSpPr>
          <p:cNvPr id="8" name="TextBox 7"/>
          <p:cNvSpPr txBox="1"/>
          <p:nvPr/>
        </p:nvSpPr>
        <p:spPr>
          <a:xfrm>
            <a:off x="1371600" y="0"/>
            <a:ext cx="6248400" cy="738664"/>
          </a:xfrm>
          <a:prstGeom prst="rect">
            <a:avLst/>
          </a:prstGeom>
          <a:noFill/>
        </p:spPr>
        <p:txBody>
          <a:bodyPr wrap="square" rtlCol="0">
            <a:spAutoFit/>
          </a:bodyPr>
          <a:lstStyle/>
          <a:p>
            <a:pPr algn="ctr"/>
            <a:r>
              <a:rPr lang="en-US" sz="4100" b="1" dirty="0" smtClean="0">
                <a:solidFill>
                  <a:schemeClr val="accent5">
                    <a:lumMod val="75000"/>
                  </a:schemeClr>
                </a:solidFill>
                <a:latin typeface="Britannic Bold" pitchFamily="34" charset="0"/>
              </a:rPr>
              <a:t>The Solution</a:t>
            </a:r>
            <a:endParaRPr lang="en-US" sz="4100" b="1" dirty="0">
              <a:solidFill>
                <a:schemeClr val="accent5">
                  <a:lumMod val="75000"/>
                </a:schemeClr>
              </a:solidFill>
              <a:latin typeface="Britannic Bold" pitchFamily="34" charset="0"/>
            </a:endParaRPr>
          </a:p>
        </p:txBody>
      </p:sp>
      <p:sp>
        <p:nvSpPr>
          <p:cNvPr id="9" name="TextBox 8"/>
          <p:cNvSpPr txBox="1"/>
          <p:nvPr/>
        </p:nvSpPr>
        <p:spPr>
          <a:xfrm>
            <a:off x="533400" y="6334780"/>
            <a:ext cx="8610600" cy="523220"/>
          </a:xfrm>
          <a:prstGeom prst="rect">
            <a:avLst/>
          </a:prstGeom>
          <a:noFill/>
        </p:spPr>
        <p:txBody>
          <a:bodyPr wrap="square" rtlCol="0">
            <a:spAutoFit/>
          </a:bodyPr>
          <a:lstStyle/>
          <a:p>
            <a:r>
              <a:rPr lang="en-US" sz="1400" dirty="0" smtClean="0"/>
              <a:t>(Cohen, 1987; English &amp; </a:t>
            </a:r>
            <a:r>
              <a:rPr lang="en-US" sz="1400" dirty="0" err="1" smtClean="0"/>
              <a:t>Steffy</a:t>
            </a:r>
            <a:r>
              <a:rPr lang="en-US" sz="1400" dirty="0" smtClean="0"/>
              <a:t>, 2001; Moss-Mitchell, 1998; </a:t>
            </a:r>
            <a:r>
              <a:rPr lang="en-US" sz="1400" dirty="0" err="1" smtClean="0"/>
              <a:t>Neidermeyer</a:t>
            </a:r>
            <a:r>
              <a:rPr lang="en-US" sz="1400" dirty="0" smtClean="0"/>
              <a:t> &amp; </a:t>
            </a:r>
            <a:r>
              <a:rPr lang="en-US" sz="1400" dirty="0" err="1" smtClean="0"/>
              <a:t>Yelon</a:t>
            </a:r>
            <a:r>
              <a:rPr lang="en-US" sz="1400" dirty="0" smtClean="0"/>
              <a:t>, 1981; Porter et al., 1994; Porter &amp; Smithson, 2001; Price-</a:t>
            </a:r>
            <a:r>
              <a:rPr lang="en-US" sz="1400" dirty="0" err="1" smtClean="0"/>
              <a:t>Braugh</a:t>
            </a:r>
            <a:r>
              <a:rPr lang="en-US" sz="1400" dirty="0" smtClean="0"/>
              <a:t>, 1997; </a:t>
            </a:r>
            <a:r>
              <a:rPr lang="en-US" sz="1400" dirty="0" err="1" smtClean="0"/>
              <a:t>Wishnick</a:t>
            </a:r>
            <a:r>
              <a:rPr lang="en-US" sz="1400" dirty="0" smtClean="0"/>
              <a:t>, 1989)</a:t>
            </a:r>
            <a:endParaRPr lang="en-US" sz="1400" dirty="0"/>
          </a:p>
        </p:txBody>
      </p:sp>
      <p:sp>
        <p:nvSpPr>
          <p:cNvPr id="11" name="TextBox 10"/>
          <p:cNvSpPr txBox="1"/>
          <p:nvPr/>
        </p:nvSpPr>
        <p:spPr>
          <a:xfrm>
            <a:off x="381000" y="762000"/>
            <a:ext cx="8382000" cy="1138773"/>
          </a:xfrm>
          <a:prstGeom prst="rect">
            <a:avLst/>
          </a:prstGeom>
          <a:noFill/>
        </p:spPr>
        <p:txBody>
          <a:bodyPr wrap="square" rtlCol="0">
            <a:spAutoFit/>
          </a:bodyPr>
          <a:lstStyle/>
          <a:p>
            <a:pPr algn="ctr"/>
            <a:r>
              <a:rPr lang="en-US" sz="2400" b="1" dirty="0" smtClean="0">
                <a:solidFill>
                  <a:srgbClr val="002060"/>
                </a:solidFill>
              </a:rPr>
              <a:t>VERTICAL ALIGNMENT</a:t>
            </a:r>
          </a:p>
          <a:p>
            <a:pPr algn="ctr"/>
            <a:r>
              <a:rPr lang="en-US" sz="2200" dirty="0" smtClean="0"/>
              <a:t>Establishing and/or recognizing the scope and sequence of course content to ensure…</a:t>
            </a:r>
            <a:endParaRPr lang="en-US" sz="2200" dirty="0"/>
          </a:p>
        </p:txBody>
      </p:sp>
      <p:sp>
        <p:nvSpPr>
          <p:cNvPr id="12" name="TextBox 11"/>
          <p:cNvSpPr txBox="1"/>
          <p:nvPr/>
        </p:nvSpPr>
        <p:spPr>
          <a:xfrm>
            <a:off x="3124200" y="2209800"/>
            <a:ext cx="2895600" cy="1446550"/>
          </a:xfrm>
          <a:prstGeom prst="rect">
            <a:avLst/>
          </a:prstGeom>
          <a:noFill/>
        </p:spPr>
        <p:txBody>
          <a:bodyPr wrap="square" rtlCol="0">
            <a:spAutoFit/>
          </a:bodyPr>
          <a:lstStyle/>
          <a:p>
            <a:pPr algn="ctr"/>
            <a:r>
              <a:rPr lang="en-US" sz="2200" b="1" dirty="0" smtClean="0">
                <a:solidFill>
                  <a:srgbClr val="002060"/>
                </a:solidFill>
              </a:rPr>
              <a:t>An appropriate amount of time is devoted to instruction</a:t>
            </a:r>
            <a:endParaRPr lang="en-US" sz="2200" b="1" dirty="0">
              <a:solidFill>
                <a:srgbClr val="002060"/>
              </a:solidFill>
            </a:endParaRPr>
          </a:p>
        </p:txBody>
      </p:sp>
      <p:sp>
        <p:nvSpPr>
          <p:cNvPr id="13" name="TextBox 12"/>
          <p:cNvSpPr txBox="1"/>
          <p:nvPr/>
        </p:nvSpPr>
        <p:spPr>
          <a:xfrm>
            <a:off x="6248400" y="2209800"/>
            <a:ext cx="2895600" cy="1200329"/>
          </a:xfrm>
          <a:prstGeom prst="rect">
            <a:avLst/>
          </a:prstGeom>
          <a:noFill/>
        </p:spPr>
        <p:txBody>
          <a:bodyPr wrap="square" rtlCol="0">
            <a:spAutoFit/>
          </a:bodyPr>
          <a:lstStyle/>
          <a:p>
            <a:pPr algn="ctr"/>
            <a:r>
              <a:rPr lang="en-US" sz="2400" b="1" dirty="0" smtClean="0">
                <a:solidFill>
                  <a:srgbClr val="002060"/>
                </a:solidFill>
              </a:rPr>
              <a:t>Unnecessary repetitions are removed</a:t>
            </a:r>
            <a:endParaRPr lang="en-US" sz="2400" b="1" dirty="0">
              <a:solidFill>
                <a:srgbClr val="002060"/>
              </a:solidFill>
            </a:endParaRPr>
          </a:p>
        </p:txBody>
      </p:sp>
      <p:sp>
        <p:nvSpPr>
          <p:cNvPr id="14" name="TextBox 13"/>
          <p:cNvSpPr txBox="1"/>
          <p:nvPr/>
        </p:nvSpPr>
        <p:spPr>
          <a:xfrm>
            <a:off x="1524000" y="4419600"/>
            <a:ext cx="2895600" cy="861774"/>
          </a:xfrm>
          <a:prstGeom prst="rect">
            <a:avLst/>
          </a:prstGeom>
          <a:noFill/>
        </p:spPr>
        <p:txBody>
          <a:bodyPr wrap="square" rtlCol="0">
            <a:spAutoFit/>
          </a:bodyPr>
          <a:lstStyle/>
          <a:p>
            <a:pPr algn="ctr"/>
            <a:r>
              <a:rPr lang="en-US" sz="2500" b="1" dirty="0" smtClean="0">
                <a:solidFill>
                  <a:srgbClr val="002060"/>
                </a:solidFill>
              </a:rPr>
              <a:t>Gaps are</a:t>
            </a:r>
          </a:p>
          <a:p>
            <a:pPr algn="ctr"/>
            <a:r>
              <a:rPr lang="en-US" sz="2500" b="1" dirty="0" smtClean="0">
                <a:solidFill>
                  <a:srgbClr val="002060"/>
                </a:solidFill>
              </a:rPr>
              <a:t> indentified</a:t>
            </a:r>
            <a:endParaRPr lang="en-US" sz="2500" b="1" dirty="0">
              <a:solidFill>
                <a:srgbClr val="002060"/>
              </a:solidFill>
            </a:endParaRPr>
          </a:p>
        </p:txBody>
      </p:sp>
      <p:sp>
        <p:nvSpPr>
          <p:cNvPr id="15" name="TextBox 14"/>
          <p:cNvSpPr txBox="1"/>
          <p:nvPr/>
        </p:nvSpPr>
        <p:spPr>
          <a:xfrm>
            <a:off x="4800600" y="4419600"/>
            <a:ext cx="2895600" cy="830997"/>
          </a:xfrm>
          <a:prstGeom prst="rect">
            <a:avLst/>
          </a:prstGeom>
          <a:noFill/>
        </p:spPr>
        <p:txBody>
          <a:bodyPr wrap="square" rtlCol="0">
            <a:spAutoFit/>
          </a:bodyPr>
          <a:lstStyle/>
          <a:p>
            <a:pPr algn="ctr"/>
            <a:r>
              <a:rPr lang="en-US" sz="2400" b="1" dirty="0" smtClean="0">
                <a:solidFill>
                  <a:srgbClr val="002060"/>
                </a:solidFill>
              </a:rPr>
              <a:t>Assessments are appropriate</a:t>
            </a:r>
            <a:endParaRPr 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Course Reflection</a:t>
            </a:r>
            <a:endParaRPr lang="en-US" sz="2500" dirty="0"/>
          </a:p>
        </p:txBody>
      </p:sp>
      <p:sp>
        <p:nvSpPr>
          <p:cNvPr id="4" name="TextBox 3"/>
          <p:cNvSpPr txBox="1"/>
          <p:nvPr/>
        </p:nvSpPr>
        <p:spPr>
          <a:xfrm>
            <a:off x="381000" y="1447800"/>
            <a:ext cx="8763000" cy="3046988"/>
          </a:xfrm>
          <a:prstGeom prst="rect">
            <a:avLst/>
          </a:prstGeom>
          <a:noFill/>
        </p:spPr>
        <p:txBody>
          <a:bodyPr wrap="square" rtlCol="0">
            <a:spAutoFit/>
          </a:bodyPr>
          <a:lstStyle/>
          <a:p>
            <a:pPr marL="228600" indent="-228600">
              <a:buFont typeface="Arial" pitchFamily="34" charset="0"/>
              <a:buChar char="•"/>
            </a:pPr>
            <a:r>
              <a:rPr lang="en-US" sz="3200" dirty="0" smtClean="0"/>
              <a:t> Independently answer the four reflection questions on the front side of the handout provided</a:t>
            </a:r>
          </a:p>
          <a:p>
            <a:pPr marL="228600" indent="-228600">
              <a:buFont typeface="Arial" pitchFamily="34" charset="0"/>
              <a:buChar char="•"/>
            </a:pPr>
            <a:endParaRPr lang="en-US" sz="3200" dirty="0" smtClean="0"/>
          </a:p>
          <a:p>
            <a:pPr marL="228600" indent="-228600">
              <a:buFont typeface="Arial" pitchFamily="34" charset="0"/>
              <a:buChar char="•"/>
            </a:pPr>
            <a:r>
              <a:rPr lang="en-US" sz="3200" dirty="0" smtClean="0"/>
              <a:t>Share your responses with members of your content area</a:t>
            </a:r>
          </a:p>
        </p:txBody>
      </p:sp>
      <p:pic>
        <p:nvPicPr>
          <p:cNvPr id="1027" name="Picture 3"/>
          <p:cNvPicPr>
            <a:picLocks noChangeAspect="1" noChangeArrowheads="1"/>
          </p:cNvPicPr>
          <p:nvPr/>
        </p:nvPicPr>
        <p:blipFill>
          <a:blip r:embed="rId2" cstate="print"/>
          <a:srcRect/>
          <a:stretch>
            <a:fillRect/>
          </a:stretch>
        </p:blipFill>
        <p:spPr bwMode="auto">
          <a:xfrm>
            <a:off x="1676400" y="4800600"/>
            <a:ext cx="5514975" cy="1304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 calcmode="lin" valueType="num">
                                      <p:cBhvr additive="base">
                                        <p:cTn id="15" dur="500" fill="hold"/>
                                        <p:tgtEl>
                                          <p:spTgt spid="1027"/>
                                        </p:tgtEl>
                                        <p:attrNameLst>
                                          <p:attrName>ppt_x</p:attrName>
                                        </p:attrNameLst>
                                      </p:cBhvr>
                                      <p:tavLst>
                                        <p:tav tm="0">
                                          <p:val>
                                            <p:strVal val="#ppt_x"/>
                                          </p:val>
                                        </p:tav>
                                        <p:tav tm="100000">
                                          <p:val>
                                            <p:strVal val="#ppt_x"/>
                                          </p:val>
                                        </p:tav>
                                      </p:tavLst>
                                    </p:anim>
                                    <p:anim calcmode="lin" valueType="num">
                                      <p:cBhvr additive="base">
                                        <p:cTn id="16"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a:t>
            </a:r>
            <a:endParaRPr lang="en-US" sz="2500" dirty="0"/>
          </a:p>
        </p:txBody>
      </p:sp>
      <p:sp>
        <p:nvSpPr>
          <p:cNvPr id="5" name="TextBox 4"/>
          <p:cNvSpPr txBox="1"/>
          <p:nvPr/>
        </p:nvSpPr>
        <p:spPr>
          <a:xfrm>
            <a:off x="0" y="1143000"/>
            <a:ext cx="9144000" cy="5262979"/>
          </a:xfrm>
          <a:prstGeom prst="rect">
            <a:avLst/>
          </a:prstGeom>
          <a:noFill/>
        </p:spPr>
        <p:txBody>
          <a:bodyPr wrap="square" rtlCol="0">
            <a:spAutoFit/>
          </a:bodyPr>
          <a:lstStyle/>
          <a:p>
            <a:pPr marL="228600" indent="-228600">
              <a:buFont typeface="Arial" pitchFamily="34" charset="0"/>
              <a:buChar char="•"/>
            </a:pPr>
            <a:r>
              <a:rPr lang="en-US" sz="2800" dirty="0" smtClean="0"/>
              <a:t>On the back side of the handout provided, complete the first three columns based on your input on the front side</a:t>
            </a:r>
          </a:p>
          <a:p>
            <a:pPr marL="228600" indent="-228600"/>
            <a:endParaRPr lang="en-US" sz="2800" dirty="0" smtClean="0"/>
          </a:p>
          <a:p>
            <a:pPr marL="228600" indent="-228600">
              <a:buFont typeface="Arial" pitchFamily="34" charset="0"/>
              <a:buChar char="•"/>
            </a:pPr>
            <a:r>
              <a:rPr lang="en-US" sz="2800" dirty="0" smtClean="0"/>
              <a:t>For the </a:t>
            </a:r>
            <a:r>
              <a:rPr lang="en-US" sz="2800" b="1" dirty="0" smtClean="0"/>
              <a:t>Common Core/NC Essential Standards Correlation </a:t>
            </a:r>
            <a:r>
              <a:rPr lang="en-US" sz="2800" dirty="0" smtClean="0"/>
              <a:t>column,  search your new standards for those major concepts/skills; provide the objective  number and a brief description of all occurrences</a:t>
            </a:r>
          </a:p>
          <a:p>
            <a:pPr marL="228600" indent="-228600" algn="ctr"/>
            <a:r>
              <a:rPr lang="en-US" sz="2800" dirty="0" smtClean="0">
                <a:solidFill>
                  <a:srgbClr val="FF0000"/>
                </a:solidFill>
                <a:hlinkClick r:id="rId2" action="ppaction://hlinksldjump"/>
              </a:rPr>
              <a:t>Instructions on Locating YOUR Standards</a:t>
            </a:r>
            <a:endParaRPr lang="en-US" sz="2800" dirty="0" smtClean="0">
              <a:solidFill>
                <a:srgbClr val="FF0000"/>
              </a:solidFill>
            </a:endParaRPr>
          </a:p>
          <a:p>
            <a:pPr marL="228600" indent="-228600" algn="ctr"/>
            <a:endParaRPr lang="en-US" sz="2800" dirty="0" smtClean="0">
              <a:solidFill>
                <a:srgbClr val="FF0000"/>
              </a:solidFill>
            </a:endParaRPr>
          </a:p>
          <a:p>
            <a:pPr marL="228600" indent="-228600" algn="ctr"/>
            <a:r>
              <a:rPr lang="en-US" sz="2800" dirty="0" smtClean="0">
                <a:solidFill>
                  <a:srgbClr val="C00000"/>
                </a:solidFill>
              </a:rPr>
              <a:t>PLEASE PAY CLOSE ATTENTION TO THE DETAILS AND VOCABULARY OF THE STANDARDS; not intended to be new wording for old ways of doing things!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ox(in)">
                                      <p:cBhvr>
                                        <p:cTn id="15" dur="500"/>
                                        <p:tgtEl>
                                          <p:spTgt spid="5">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box(in)">
                                      <p:cBhvr>
                                        <p:cTn id="1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Core/NC Essential Standards Correlation cont.</a:t>
            </a:r>
            <a:endParaRPr lang="en-US" sz="2500" dirty="0"/>
          </a:p>
        </p:txBody>
      </p:sp>
      <p:sp>
        <p:nvSpPr>
          <p:cNvPr id="5" name="TextBox 4"/>
          <p:cNvSpPr txBox="1"/>
          <p:nvPr/>
        </p:nvSpPr>
        <p:spPr>
          <a:xfrm>
            <a:off x="0" y="1066800"/>
            <a:ext cx="9144000" cy="6246325"/>
          </a:xfrm>
          <a:prstGeom prst="rect">
            <a:avLst/>
          </a:prstGeom>
          <a:noFill/>
        </p:spPr>
        <p:txBody>
          <a:bodyPr wrap="square" rtlCol="0">
            <a:spAutoFit/>
          </a:bodyPr>
          <a:lstStyle/>
          <a:p>
            <a:pPr marL="228600" indent="-228600">
              <a:buFont typeface="Arial" pitchFamily="34" charset="0"/>
              <a:buChar char="•"/>
            </a:pPr>
            <a:r>
              <a:rPr lang="en-US" sz="2600" dirty="0" smtClean="0"/>
              <a:t>Share your table with members of your content area</a:t>
            </a:r>
          </a:p>
          <a:p>
            <a:pPr marL="228600" indent="-228600">
              <a:buFont typeface="Arial" pitchFamily="34" charset="0"/>
              <a:buChar char="•"/>
            </a:pPr>
            <a:endParaRPr lang="en-US" sz="2600" dirty="0" smtClean="0"/>
          </a:p>
          <a:p>
            <a:pPr marL="228600" indent="-228600">
              <a:buFont typeface="Arial" pitchFamily="34" charset="0"/>
              <a:buChar char="•"/>
            </a:pPr>
            <a:r>
              <a:rPr lang="en-US" sz="2600" dirty="0" smtClean="0"/>
              <a:t>Have one member compile an electronic group response; upload it to the Moodle forum </a:t>
            </a:r>
            <a:r>
              <a:rPr lang="en-US" sz="2600" b="1" dirty="0" smtClean="0"/>
              <a:t>Major Course Concepts </a:t>
            </a:r>
            <a:r>
              <a:rPr lang="en-US" sz="2000" dirty="0" smtClean="0"/>
              <a:t>(click </a:t>
            </a:r>
            <a:r>
              <a:rPr lang="en-US" sz="2000" dirty="0" smtClean="0">
                <a:hlinkClick r:id="rId2" action="ppaction://hlinksldjump"/>
              </a:rPr>
              <a:t>here</a:t>
            </a:r>
            <a:r>
              <a:rPr lang="en-US" sz="2000" dirty="0" smtClean="0"/>
              <a:t> for instructions)</a:t>
            </a:r>
            <a:endParaRPr lang="en-US" sz="2000" b="1" dirty="0" smtClean="0"/>
          </a:p>
          <a:p>
            <a:pPr marL="228600" indent="-228600"/>
            <a:endParaRPr lang="en-US" sz="2600" dirty="0" smtClean="0"/>
          </a:p>
          <a:p>
            <a:pPr marL="228600" indent="-228600">
              <a:buFont typeface="Arial" pitchFamily="34" charset="0"/>
              <a:buChar char="•"/>
            </a:pPr>
            <a:r>
              <a:rPr lang="en-US" sz="2600" dirty="0" smtClean="0"/>
              <a:t>Have a whole-group discussion on the common/major ideas </a:t>
            </a:r>
          </a:p>
          <a:p>
            <a:pPr marL="457200" indent="-46038"/>
            <a:r>
              <a:rPr lang="en-US" sz="2400" dirty="0" smtClean="0">
                <a:solidFill>
                  <a:srgbClr val="C00000"/>
                </a:solidFill>
              </a:rPr>
              <a:t>	</a:t>
            </a:r>
            <a:r>
              <a:rPr lang="en-US" sz="2400" i="1" dirty="0" smtClean="0">
                <a:solidFill>
                  <a:srgbClr val="C00000"/>
                </a:solidFill>
              </a:rPr>
              <a:t>Things to Discuss (should include but not limited to):</a:t>
            </a:r>
          </a:p>
          <a:p>
            <a:pPr marL="457200" indent="-46038">
              <a:buFont typeface="Wingdings" pitchFamily="2" charset="2"/>
              <a:buChar char="ü"/>
            </a:pPr>
            <a:r>
              <a:rPr lang="en-US" sz="2370" dirty="0" smtClean="0"/>
              <a:t> Concepts/Skills learned at lower levels that should lend   	themselves to major concepts in upper levels</a:t>
            </a:r>
          </a:p>
          <a:p>
            <a:pPr marL="457200" indent="-46038">
              <a:buFont typeface="Wingdings" pitchFamily="2" charset="2"/>
              <a:buChar char="ü"/>
            </a:pPr>
            <a:r>
              <a:rPr lang="en-US" sz="2370" dirty="0" smtClean="0"/>
              <a:t>Any repetition of course concepts/skills</a:t>
            </a:r>
          </a:p>
          <a:p>
            <a:pPr marL="457200" indent="-46038">
              <a:buFont typeface="Wingdings" pitchFamily="2" charset="2"/>
              <a:buChar char="ü"/>
            </a:pPr>
            <a:r>
              <a:rPr lang="en-US" sz="2370" dirty="0" smtClean="0"/>
              <a:t> The amount of time spent on concepts/skills identified as 	strengths and weaknesses</a:t>
            </a:r>
          </a:p>
          <a:p>
            <a:pPr marL="457200" indent="-46038">
              <a:buFont typeface="Wingdings" pitchFamily="2" charset="2"/>
              <a:buChar char="ü"/>
            </a:pPr>
            <a:r>
              <a:rPr lang="en-US" sz="2370" dirty="0" smtClean="0"/>
              <a:t> What topics/skills are nice to know as opposed to what is 	essential?</a:t>
            </a:r>
          </a:p>
          <a:p>
            <a:pPr marL="228600" indent="-228600"/>
            <a:endParaRPr lang="en-US"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 calcmode="lin" valueType="num">
                                      <p:cBhvr additive="base">
                                        <p:cTn id="26"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 calcmode="lin" valueType="num">
                                      <p:cBhvr additive="base">
                                        <p:cTn id="30"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 calcmode="lin" valueType="num">
                                      <p:cBhvr additive="base">
                                        <p:cTn id="34"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 calcmode="lin" valueType="num">
                                      <p:cBhvr additive="base">
                                        <p:cTn id="38"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Power Standards</a:t>
            </a:r>
            <a:endParaRPr lang="en-US" dirty="0">
              <a:latin typeface="Britannic Bold" pitchFamily="34" charset="0"/>
            </a:endParaRPr>
          </a:p>
        </p:txBody>
      </p:sp>
      <p:sp>
        <p:nvSpPr>
          <p:cNvPr id="3" name="Content Placeholder 2"/>
          <p:cNvSpPr>
            <a:spLocks noGrp="1"/>
          </p:cNvSpPr>
          <p:nvPr>
            <p:ph sz="quarter" idx="1"/>
          </p:nvPr>
        </p:nvSpPr>
        <p:spPr>
          <a:xfrm>
            <a:off x="0" y="1295400"/>
            <a:ext cx="8686800" cy="4525963"/>
          </a:xfrm>
        </p:spPr>
        <p:txBody>
          <a:bodyPr>
            <a:normAutofit/>
          </a:bodyPr>
          <a:lstStyle/>
          <a:p>
            <a:pPr marL="0" indent="0" algn="ctr">
              <a:buNone/>
            </a:pPr>
            <a:r>
              <a:rPr lang="en-US" sz="3600" dirty="0" smtClean="0"/>
              <a:t>Refer back to the fourth question on Course Reflection sheet – “What do you wish you could give your students more of?” </a:t>
            </a:r>
          </a:p>
          <a:p>
            <a:pPr marL="0" indent="0" algn="ctr">
              <a:buNone/>
            </a:pPr>
            <a:endParaRPr lang="en-US" sz="3600" b="1" dirty="0" smtClean="0"/>
          </a:p>
          <a:p>
            <a:pPr marL="0" indent="0" algn="ctr">
              <a:buNone/>
            </a:pPr>
            <a:r>
              <a:rPr lang="en-US" sz="3600" b="1" dirty="0" smtClean="0"/>
              <a:t>Your response to that prompt were probably items considered as “power standards”</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0"/>
          <a:ext cx="8915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590800" y="1447800"/>
            <a:ext cx="3962400" cy="4708981"/>
          </a:xfrm>
          <a:prstGeom prst="rect">
            <a:avLst/>
          </a:prstGeom>
          <a:noFill/>
        </p:spPr>
        <p:txBody>
          <a:bodyPr wrap="square" rtlCol="0">
            <a:spAutoFit/>
          </a:bodyPr>
          <a:lstStyle/>
          <a:p>
            <a:pPr lvl="0" algn="ctr"/>
            <a:r>
              <a:rPr lang="en-US" sz="3000" b="1" dirty="0" smtClean="0">
                <a:solidFill>
                  <a:schemeClr val="accent6">
                    <a:lumMod val="75000"/>
                  </a:schemeClr>
                </a:solidFill>
                <a:latin typeface="Britannic Bold" pitchFamily="34" charset="0"/>
              </a:rPr>
              <a:t>Power Standards </a:t>
            </a:r>
            <a:r>
              <a:rPr lang="en-US" sz="3000" dirty="0" smtClean="0">
                <a:solidFill>
                  <a:schemeClr val="accent6">
                    <a:lumMod val="75000"/>
                  </a:schemeClr>
                </a:solidFill>
              </a:rPr>
              <a:t>are… </a:t>
            </a:r>
            <a:r>
              <a:rPr lang="en-US" sz="3000" b="1" dirty="0" smtClean="0">
                <a:solidFill>
                  <a:schemeClr val="tx1">
                    <a:lumMod val="65000"/>
                    <a:lumOff val="35000"/>
                  </a:schemeClr>
                </a:solidFill>
              </a:rPr>
              <a:t>“those standards that, once mastered, give a student the ability to use reasoning and thinking skills to learn and understand other curriculum objectives</a:t>
            </a:r>
            <a:endParaRPr lang="en-US" sz="3000" b="1" dirty="0">
              <a:solidFill>
                <a:schemeClr val="tx1">
                  <a:lumMod val="65000"/>
                  <a:lumOff val="35000"/>
                </a:schemeClr>
              </a:solidFill>
            </a:endParaRPr>
          </a:p>
        </p:txBody>
      </p:sp>
      <p:sp>
        <p:nvSpPr>
          <p:cNvPr id="5" name="TextBox 4"/>
          <p:cNvSpPr txBox="1"/>
          <p:nvPr/>
        </p:nvSpPr>
        <p:spPr>
          <a:xfrm>
            <a:off x="3581400" y="152400"/>
            <a:ext cx="2209800" cy="1246495"/>
          </a:xfrm>
          <a:prstGeom prst="rect">
            <a:avLst/>
          </a:prstGeom>
          <a:noFill/>
        </p:spPr>
        <p:txBody>
          <a:bodyPr wrap="square" rtlCol="0">
            <a:spAutoFit/>
          </a:bodyPr>
          <a:lstStyle/>
          <a:p>
            <a:pPr lvl="0" algn="ctr"/>
            <a:r>
              <a:rPr lang="en-US" sz="2400" b="1" dirty="0" smtClean="0">
                <a:solidFill>
                  <a:srgbClr val="002060"/>
                </a:solidFill>
              </a:rPr>
              <a:t>Not intended to undermine CCSS/NCES</a:t>
            </a:r>
            <a:endParaRPr lang="en-US" sz="2400" b="1" dirty="0">
              <a:solidFill>
                <a:srgbClr val="002060"/>
              </a:solidFill>
            </a:endParaRPr>
          </a:p>
        </p:txBody>
      </p:sp>
      <p:sp>
        <p:nvSpPr>
          <p:cNvPr id="6" name="TextBox 5"/>
          <p:cNvSpPr txBox="1"/>
          <p:nvPr/>
        </p:nvSpPr>
        <p:spPr>
          <a:xfrm>
            <a:off x="6934200" y="2209800"/>
            <a:ext cx="2209800" cy="954107"/>
          </a:xfrm>
          <a:prstGeom prst="rect">
            <a:avLst/>
          </a:prstGeom>
          <a:noFill/>
        </p:spPr>
        <p:txBody>
          <a:bodyPr wrap="square" rtlCol="0">
            <a:spAutoFit/>
          </a:bodyPr>
          <a:lstStyle/>
          <a:p>
            <a:pPr lvl="0" algn="ctr"/>
            <a:r>
              <a:rPr lang="en-US" sz="2800" b="1" dirty="0" smtClean="0">
                <a:solidFill>
                  <a:srgbClr val="002060"/>
                </a:solidFill>
              </a:rPr>
              <a:t>Idealism </a:t>
            </a:r>
          </a:p>
          <a:p>
            <a:pPr lvl="0" algn="ctr"/>
            <a:r>
              <a:rPr lang="en-US" sz="2800" b="1" dirty="0" smtClean="0">
                <a:solidFill>
                  <a:srgbClr val="002060"/>
                </a:solidFill>
              </a:rPr>
              <a:t>vs. Realism</a:t>
            </a:r>
          </a:p>
        </p:txBody>
      </p:sp>
      <p:sp>
        <p:nvSpPr>
          <p:cNvPr id="7" name="TextBox 6"/>
          <p:cNvSpPr txBox="1"/>
          <p:nvPr/>
        </p:nvSpPr>
        <p:spPr>
          <a:xfrm>
            <a:off x="5943600" y="5410200"/>
            <a:ext cx="2209800" cy="1246495"/>
          </a:xfrm>
          <a:prstGeom prst="rect">
            <a:avLst/>
          </a:prstGeom>
          <a:noFill/>
        </p:spPr>
        <p:txBody>
          <a:bodyPr wrap="square" rtlCol="0">
            <a:spAutoFit/>
          </a:bodyPr>
          <a:lstStyle/>
          <a:p>
            <a:pPr lvl="0" algn="ctr"/>
            <a:r>
              <a:rPr lang="en-US" sz="2500" b="1" dirty="0" err="1" smtClean="0">
                <a:solidFill>
                  <a:srgbClr val="002060"/>
                </a:solidFill>
              </a:rPr>
              <a:t>PrioritizationNOT</a:t>
            </a:r>
            <a:r>
              <a:rPr lang="en-US" sz="2500" b="1" dirty="0" smtClean="0">
                <a:solidFill>
                  <a:srgbClr val="002060"/>
                </a:solidFill>
              </a:rPr>
              <a:t> Elimination</a:t>
            </a:r>
            <a:endParaRPr lang="en-US" sz="2500" b="1" dirty="0">
              <a:solidFill>
                <a:srgbClr val="002060"/>
              </a:solidFill>
            </a:endParaRPr>
          </a:p>
        </p:txBody>
      </p:sp>
      <p:sp>
        <p:nvSpPr>
          <p:cNvPr id="8" name="TextBox 7"/>
          <p:cNvSpPr txBox="1"/>
          <p:nvPr/>
        </p:nvSpPr>
        <p:spPr>
          <a:xfrm>
            <a:off x="1143000" y="5410200"/>
            <a:ext cx="2209800" cy="1200329"/>
          </a:xfrm>
          <a:prstGeom prst="rect">
            <a:avLst/>
          </a:prstGeom>
          <a:noFill/>
        </p:spPr>
        <p:txBody>
          <a:bodyPr wrap="square" rtlCol="0">
            <a:spAutoFit/>
          </a:bodyPr>
          <a:lstStyle/>
          <a:p>
            <a:pPr lvl="0" algn="ctr"/>
            <a:r>
              <a:rPr lang="en-US" sz="2400" b="1" dirty="0" err="1" smtClean="0">
                <a:solidFill>
                  <a:srgbClr val="002060"/>
                </a:solidFill>
              </a:rPr>
              <a:t>Marzano’s</a:t>
            </a:r>
            <a:r>
              <a:rPr lang="en-US" sz="2400" b="1" dirty="0" smtClean="0">
                <a:solidFill>
                  <a:srgbClr val="002060"/>
                </a:solidFill>
              </a:rPr>
              <a:t> Instructional Strategies </a:t>
            </a:r>
            <a:endParaRPr lang="en-US" sz="2400" b="1" dirty="0">
              <a:solidFill>
                <a:srgbClr val="002060"/>
              </a:solidFill>
            </a:endParaRPr>
          </a:p>
        </p:txBody>
      </p:sp>
      <p:sp>
        <p:nvSpPr>
          <p:cNvPr id="9" name="TextBox 8"/>
          <p:cNvSpPr txBox="1"/>
          <p:nvPr/>
        </p:nvSpPr>
        <p:spPr>
          <a:xfrm>
            <a:off x="228600" y="2133600"/>
            <a:ext cx="2438400" cy="1219200"/>
          </a:xfrm>
          <a:prstGeom prst="rect">
            <a:avLst/>
          </a:prstGeom>
          <a:noFill/>
        </p:spPr>
        <p:txBody>
          <a:bodyPr wrap="square" rtlCol="0">
            <a:spAutoFit/>
          </a:bodyPr>
          <a:lstStyle/>
          <a:p>
            <a:pPr lvl="0" algn="ctr"/>
            <a:r>
              <a:rPr lang="en-US" sz="2350" b="1" dirty="0" smtClean="0">
                <a:solidFill>
                  <a:srgbClr val="002060"/>
                </a:solidFill>
              </a:rPr>
              <a:t>Emphasis on </a:t>
            </a:r>
            <a:r>
              <a:rPr lang="en-US" sz="2350" b="1" i="1" dirty="0" smtClean="0">
                <a:solidFill>
                  <a:srgbClr val="002060"/>
                </a:solidFill>
              </a:rPr>
              <a:t>enduring </a:t>
            </a:r>
            <a:r>
              <a:rPr lang="en-US" sz="2350" b="1" dirty="0" smtClean="0">
                <a:solidFill>
                  <a:srgbClr val="002060"/>
                </a:solidFill>
              </a:rPr>
              <a:t>understanding</a:t>
            </a:r>
            <a:endParaRPr lang="en-US" sz="235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blinds(horizontal)">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blinds(horizontal)">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blinds(horizontal)">
                                      <p:cBhvr>
                                        <p:cTn id="25" dur="500"/>
                                        <p:tgtEl>
                                          <p:spTgt spid="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blinds(horizontal)">
                                      <p:cBhvr>
                                        <p:cTn id="3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Standards Criteria</a:t>
            </a:r>
            <a:endParaRPr lang="en-US" dirty="0"/>
          </a:p>
        </p:txBody>
      </p:sp>
      <p:sp>
        <p:nvSpPr>
          <p:cNvPr id="3" name="Content Placeholder 2"/>
          <p:cNvSpPr>
            <a:spLocks noGrp="1"/>
          </p:cNvSpPr>
          <p:nvPr>
            <p:ph sz="quarter" idx="1"/>
          </p:nvPr>
        </p:nvSpPr>
        <p:spPr/>
        <p:txBody>
          <a:bodyPr>
            <a:normAutofit fontScale="92500"/>
          </a:bodyPr>
          <a:lstStyle/>
          <a:p>
            <a:pPr algn="ctr">
              <a:buNone/>
            </a:pPr>
            <a:r>
              <a:rPr lang="en-US" dirty="0" smtClean="0"/>
              <a:t>Power Standards help teachers focus and prioritize what is most important for students to know and be able to do in the time available for teaching and learning.  Three criteria of PS:</a:t>
            </a:r>
          </a:p>
          <a:p>
            <a:pPr algn="ctr">
              <a:buNone/>
            </a:pPr>
            <a:endParaRPr lang="en-US" dirty="0" smtClean="0"/>
          </a:p>
          <a:p>
            <a:r>
              <a:rPr lang="en-US" b="1" dirty="0" smtClean="0"/>
              <a:t>Readiness for Further Study:</a:t>
            </a:r>
            <a:r>
              <a:rPr lang="en-US" dirty="0" smtClean="0"/>
              <a:t> Students should have an opportunity to master skills, concepts and processes that will provide the necessary foundation for being successful in their studies.</a:t>
            </a:r>
          </a:p>
          <a:p>
            <a:r>
              <a:rPr lang="en-US" b="1" dirty="0" smtClean="0"/>
              <a:t>Leverage:</a:t>
            </a:r>
            <a:r>
              <a:rPr lang="en-US" dirty="0" smtClean="0"/>
              <a:t> Students should study skills, concepts and processes that have wide applicability to other areas of study.</a:t>
            </a:r>
          </a:p>
          <a:p>
            <a:r>
              <a:rPr lang="en-US" b="1" dirty="0" smtClean="0"/>
              <a:t>Endurance:</a:t>
            </a:r>
            <a:r>
              <a:rPr lang="en-US" dirty="0" smtClean="0"/>
              <a:t> Students should study skills, concepts and processes that they will likely draw on throughout their lives.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We’ve Been</a:t>
            </a:r>
            <a:endParaRPr lang="en-US" b="1" dirty="0">
              <a:latin typeface="Britannic Bold" pitchFamily="34" charset="0"/>
            </a:endParaRPr>
          </a:p>
        </p:txBody>
      </p:sp>
      <p:sp>
        <p:nvSpPr>
          <p:cNvPr id="3" name="Content Placeholder 2"/>
          <p:cNvSpPr>
            <a:spLocks noGrp="1"/>
          </p:cNvSpPr>
          <p:nvPr>
            <p:ph sz="quarter" idx="1"/>
          </p:nvPr>
        </p:nvSpPr>
        <p:spPr>
          <a:xfrm>
            <a:off x="0" y="1447800"/>
            <a:ext cx="9144000" cy="4937760"/>
          </a:xfrm>
        </p:spPr>
        <p:txBody>
          <a:bodyPr>
            <a:normAutofit/>
          </a:bodyPr>
          <a:lstStyle/>
          <a:p>
            <a:pPr marL="236538" indent="-236538">
              <a:buFont typeface="Wingdings" pitchFamily="2" charset="2"/>
              <a:buChar char="Ø"/>
            </a:pPr>
            <a:r>
              <a:rPr lang="en-US" sz="2800" dirty="0" smtClean="0"/>
              <a:t>Introduction to Common Core/NC Essential Standards </a:t>
            </a:r>
          </a:p>
          <a:p>
            <a:pPr marL="236538" indent="-236538">
              <a:buFont typeface="Wingdings" pitchFamily="2" charset="2"/>
              <a:buChar char="Ø"/>
            </a:pPr>
            <a:endParaRPr lang="en-US" sz="2800" dirty="0" smtClean="0"/>
          </a:p>
          <a:p>
            <a:pPr marL="236538" indent="-236538">
              <a:buFont typeface="Wingdings" pitchFamily="2" charset="2"/>
              <a:buChar char="Ø"/>
            </a:pPr>
            <a:r>
              <a:rPr lang="en-US" sz="2800" dirty="0" smtClean="0"/>
              <a:t>Changes in specific course objectives</a:t>
            </a:r>
          </a:p>
          <a:p>
            <a:pPr marL="236538" indent="-236538">
              <a:buNone/>
            </a:pPr>
            <a:endParaRPr lang="en-US" sz="2800" dirty="0" smtClean="0"/>
          </a:p>
          <a:p>
            <a:pPr marL="236538" indent="-236538">
              <a:buFont typeface="Wingdings" pitchFamily="2" charset="2"/>
              <a:buChar char="Ø"/>
            </a:pPr>
            <a:r>
              <a:rPr lang="en-US" sz="2800" dirty="0" smtClean="0"/>
              <a:t>Develop Instructional Units</a:t>
            </a:r>
          </a:p>
        </p:txBody>
      </p:sp>
      <p:pic>
        <p:nvPicPr>
          <p:cNvPr id="6" name="Picture 5" descr="english.jpg"/>
          <p:cNvPicPr>
            <a:picLocks noChangeAspect="1"/>
          </p:cNvPicPr>
          <p:nvPr/>
        </p:nvPicPr>
        <p:blipFill>
          <a:blip r:embed="rId2" cstate="print"/>
          <a:stretch>
            <a:fillRect/>
          </a:stretch>
        </p:blipFill>
        <p:spPr>
          <a:xfrm>
            <a:off x="6172199" y="4343400"/>
            <a:ext cx="2738021" cy="188010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What are YOUR Power Standards?</a:t>
            </a:r>
            <a:endParaRPr lang="en-US" dirty="0">
              <a:latin typeface="Britannic Bold" pitchFamily="34" charset="0"/>
            </a:endParaRPr>
          </a:p>
        </p:txBody>
      </p:sp>
      <p:sp>
        <p:nvSpPr>
          <p:cNvPr id="3" name="Content Placeholder 2"/>
          <p:cNvSpPr>
            <a:spLocks noGrp="1"/>
          </p:cNvSpPr>
          <p:nvPr>
            <p:ph sz="quarter" idx="1"/>
          </p:nvPr>
        </p:nvSpPr>
        <p:spPr>
          <a:xfrm>
            <a:off x="0" y="1524000"/>
            <a:ext cx="8686800" cy="4800600"/>
          </a:xfrm>
        </p:spPr>
        <p:txBody>
          <a:bodyPr>
            <a:normAutofit/>
          </a:bodyPr>
          <a:lstStyle/>
          <a:p>
            <a:r>
              <a:rPr lang="en-US" sz="2800" dirty="0" smtClean="0"/>
              <a:t>What will you provide your students with to ensure success – in your class, in their next level class and so on (</a:t>
            </a:r>
            <a:r>
              <a:rPr lang="en-US" i="1" dirty="0" smtClean="0"/>
              <a:t>leverage, readiness for next levels of learning</a:t>
            </a:r>
            <a:r>
              <a:rPr lang="en-US" sz="2800" dirty="0" smtClean="0"/>
              <a:t>), in life (</a:t>
            </a:r>
            <a:r>
              <a:rPr lang="en-US" i="1" dirty="0" smtClean="0"/>
              <a:t>endurance</a:t>
            </a:r>
            <a:r>
              <a:rPr lang="en-US" sz="2800" dirty="0" smtClean="0"/>
              <a:t>),  and on your final/state exam </a:t>
            </a:r>
          </a:p>
          <a:p>
            <a:pPr marL="273050" indent="20638">
              <a:buNone/>
            </a:pPr>
            <a:r>
              <a:rPr lang="en-US" sz="2800" dirty="0" smtClean="0"/>
              <a:t>under the new curriculum? </a:t>
            </a:r>
          </a:p>
          <a:p>
            <a:pPr indent="-3175">
              <a:buNone/>
            </a:pPr>
            <a:endParaRPr lang="en-US" dirty="0" smtClean="0"/>
          </a:p>
          <a:p>
            <a:pPr indent="-3175">
              <a:buNone/>
            </a:pPr>
            <a:r>
              <a:rPr lang="en-US" dirty="0" smtClean="0"/>
              <a:t>Post your response on the Moodle discussion</a:t>
            </a:r>
          </a:p>
          <a:p>
            <a:pPr indent="-3175">
              <a:buNone/>
            </a:pPr>
            <a:r>
              <a:rPr lang="en-US" dirty="0" smtClean="0"/>
              <a:t>forum </a:t>
            </a:r>
            <a:r>
              <a:rPr lang="en-US" b="1" dirty="0" smtClean="0"/>
              <a:t>Power Standards; </a:t>
            </a:r>
            <a:r>
              <a:rPr lang="en-US" dirty="0" smtClean="0"/>
              <a:t>we will refer to  </a:t>
            </a:r>
          </a:p>
          <a:p>
            <a:pPr indent="-3175">
              <a:buNone/>
            </a:pPr>
            <a:r>
              <a:rPr lang="en-US" dirty="0" smtClean="0"/>
              <a:t>these standards along with our major concepts</a:t>
            </a:r>
          </a:p>
          <a:p>
            <a:pPr indent="-3175">
              <a:buNone/>
            </a:pPr>
            <a:r>
              <a:rPr lang="en-US" dirty="0" smtClean="0"/>
              <a:t> in our next session</a:t>
            </a:r>
          </a:p>
          <a:p>
            <a:pPr indent="-3175">
              <a:buNone/>
            </a:pPr>
            <a:endParaRPr lang="en-US" dirty="0"/>
          </a:p>
        </p:txBody>
      </p:sp>
      <p:pic>
        <p:nvPicPr>
          <p:cNvPr id="4" name="Picture 3" descr="ani_superteacher.gif"/>
          <p:cNvPicPr>
            <a:picLocks noChangeAspect="1"/>
          </p:cNvPicPr>
          <p:nvPr/>
        </p:nvPicPr>
        <p:blipFill>
          <a:blip r:embed="rId2" cstate="print"/>
          <a:stretch>
            <a:fillRect/>
          </a:stretch>
        </p:blipFill>
        <p:spPr>
          <a:xfrm>
            <a:off x="6477000" y="2819400"/>
            <a:ext cx="2457450" cy="3457575"/>
          </a:xfrm>
          <a:prstGeom prst="rect">
            <a:avLst/>
          </a:prstGeom>
          <a:effectLst>
            <a:softEdge rad="317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Where We’re Going</a:t>
            </a:r>
            <a:endParaRPr lang="en-US" dirty="0"/>
          </a:p>
        </p:txBody>
      </p:sp>
      <p:sp>
        <p:nvSpPr>
          <p:cNvPr id="3" name="Content Placeholder 2"/>
          <p:cNvSpPr>
            <a:spLocks noGrp="1"/>
          </p:cNvSpPr>
          <p:nvPr>
            <p:ph sz="quarter" idx="1"/>
          </p:nvPr>
        </p:nvSpPr>
        <p:spPr/>
        <p:txBody>
          <a:bodyPr>
            <a:normAutofit/>
          </a:bodyPr>
          <a:lstStyle/>
          <a:p>
            <a:r>
              <a:rPr lang="en-US" sz="3000" dirty="0" smtClean="0"/>
              <a:t>On next/last early release session will be on </a:t>
            </a:r>
            <a:r>
              <a:rPr lang="en-US" sz="3000" b="1" dirty="0" smtClean="0"/>
              <a:t>Wednesday, March 21</a:t>
            </a:r>
            <a:r>
              <a:rPr lang="en-US" sz="3000" dirty="0" smtClean="0"/>
              <a:t> at Northern</a:t>
            </a:r>
          </a:p>
          <a:p>
            <a:pPr>
              <a:buNone/>
            </a:pPr>
            <a:endParaRPr lang="en-US" sz="3000" dirty="0" smtClean="0"/>
          </a:p>
          <a:p>
            <a:r>
              <a:rPr lang="en-US" sz="3000" dirty="0" smtClean="0"/>
              <a:t>We will begin Unit/Assessment Planning and Locating Resources</a:t>
            </a:r>
          </a:p>
          <a:p>
            <a:pPr>
              <a:buNone/>
            </a:pPr>
            <a:endParaRPr lang="en-US" sz="3000" dirty="0" smtClean="0"/>
          </a:p>
          <a:p>
            <a:r>
              <a:rPr lang="en-US" sz="3000" dirty="0" smtClean="0"/>
              <a:t>There will be two days of Common Core/NC Essential Standards training for core teachers this summer – Dates TBA</a:t>
            </a:r>
            <a:endParaRPr lang="en-US" sz="3000" dirty="0"/>
          </a:p>
        </p:txBody>
      </p:sp>
      <p:pic>
        <p:nvPicPr>
          <p:cNvPr id="1026" name="Picture 2"/>
          <p:cNvPicPr>
            <a:picLocks noChangeAspect="1" noChangeArrowheads="1"/>
          </p:cNvPicPr>
          <p:nvPr/>
        </p:nvPicPr>
        <p:blipFill>
          <a:blip r:embed="rId2" cstate="print"/>
          <a:srcRect/>
          <a:stretch>
            <a:fillRect/>
          </a:stretch>
        </p:blipFill>
        <p:spPr bwMode="auto">
          <a:xfrm>
            <a:off x="7467600" y="1676400"/>
            <a:ext cx="117633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33400"/>
          </a:xfrm>
        </p:spPr>
        <p:txBody>
          <a:bodyPr>
            <a:normAutofit fontScale="90000"/>
          </a:bodyPr>
          <a:lstStyle/>
          <a:p>
            <a:pPr algn="r"/>
            <a:r>
              <a:rPr lang="en-US" dirty="0" smtClean="0">
                <a:latin typeface="Britannic Bold" pitchFamily="34" charset="0"/>
              </a:rPr>
              <a:t>Before you GO…</a:t>
            </a:r>
            <a:endParaRPr lang="en-US" dirty="0">
              <a:latin typeface="Britannic Bold" pitchFamily="34" charset="0"/>
            </a:endParaRPr>
          </a:p>
        </p:txBody>
      </p:sp>
      <p:pic>
        <p:nvPicPr>
          <p:cNvPr id="4" name="Content Placeholder 3" descr="3978_picture_of_a_happy_clock_running_out.jpg"/>
          <p:cNvPicPr>
            <a:picLocks noGrp="1" noChangeAspect="1"/>
          </p:cNvPicPr>
          <p:nvPr>
            <p:ph sz="quarter" idx="1"/>
          </p:nvPr>
        </p:nvPicPr>
        <p:blipFill>
          <a:blip r:embed="rId2" cstate="print"/>
          <a:stretch>
            <a:fillRect/>
          </a:stretch>
        </p:blipFill>
        <p:spPr>
          <a:xfrm>
            <a:off x="6055157" y="1828800"/>
            <a:ext cx="3088843" cy="2109239"/>
          </a:xfrm>
          <a:prstGeom prst="rect">
            <a:avLst/>
          </a:prstGeom>
          <a:ln>
            <a:noFill/>
          </a:ln>
          <a:effectLst>
            <a:softEdge rad="112500"/>
          </a:effectLst>
        </p:spPr>
      </p:pic>
      <p:sp>
        <p:nvSpPr>
          <p:cNvPr id="5" name="TextBox 4"/>
          <p:cNvSpPr txBox="1"/>
          <p:nvPr/>
        </p:nvSpPr>
        <p:spPr>
          <a:xfrm>
            <a:off x="0" y="1524000"/>
            <a:ext cx="5867400" cy="4401205"/>
          </a:xfrm>
          <a:prstGeom prst="rect">
            <a:avLst/>
          </a:prstGeom>
          <a:noFill/>
        </p:spPr>
        <p:txBody>
          <a:bodyPr wrap="square" rtlCol="0">
            <a:spAutoFit/>
          </a:bodyPr>
          <a:lstStyle/>
          <a:p>
            <a:pPr algn="ctr">
              <a:tabLst>
                <a:tab pos="398463" algn="l"/>
              </a:tabLst>
              <a:defRPr/>
            </a:pPr>
            <a:r>
              <a:rPr lang="en-US" sz="2800" dirty="0" smtClean="0">
                <a:cs typeface="Andalus" pitchFamily="2" charset="-78"/>
              </a:rPr>
              <a:t>To submit an evaluation on today’s professional development session: </a:t>
            </a:r>
          </a:p>
          <a:p>
            <a:pPr algn="ctr">
              <a:tabLst>
                <a:tab pos="398463" algn="l"/>
              </a:tabLst>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Return to the </a:t>
            </a:r>
            <a:r>
              <a:rPr lang="en-US" sz="2800" b="1" dirty="0" smtClean="0">
                <a:cs typeface="Andalus" pitchFamily="2" charset="-78"/>
              </a:rPr>
              <a:t>1:1 Professional Development VCS</a:t>
            </a:r>
            <a:r>
              <a:rPr lang="en-US" sz="2800" dirty="0" smtClean="0">
                <a:cs typeface="Andalus" pitchFamily="2" charset="-78"/>
              </a:rPr>
              <a:t> Moodle </a:t>
            </a:r>
            <a:r>
              <a:rPr lang="en-US" sz="2800" u="sng" dirty="0" smtClean="0">
                <a:cs typeface="Andalus" pitchFamily="2" charset="-78"/>
                <a:hlinkClick r:id="rId3"/>
              </a:rPr>
              <a:t>http://moodle.vcs.k12.nc/moodle</a:t>
            </a:r>
            <a:endParaRPr lang="en-US" sz="2800" dirty="0" smtClean="0">
              <a:cs typeface="Andalus" pitchFamily="2" charset="-78"/>
            </a:endParaRPr>
          </a:p>
          <a:p>
            <a:pPr algn="ctr">
              <a:buFont typeface="Arial" charset="0"/>
              <a:buNone/>
              <a:defRPr/>
            </a:pPr>
            <a:endParaRPr lang="en-US" sz="2800" dirty="0" smtClean="0">
              <a:cs typeface="Andalus" pitchFamily="2" charset="-78"/>
            </a:endParaRPr>
          </a:p>
          <a:p>
            <a:pPr algn="ctr">
              <a:buFont typeface="Arial" charset="0"/>
              <a:buChar char="•"/>
              <a:defRPr/>
            </a:pPr>
            <a:r>
              <a:rPr lang="en-US" sz="2800" dirty="0" smtClean="0">
                <a:cs typeface="Andalus" pitchFamily="2" charset="-78"/>
              </a:rPr>
              <a:t>Under the EVALUATION topic, select</a:t>
            </a:r>
          </a:p>
          <a:p>
            <a:pPr algn="ctr">
              <a:buFont typeface="Arial" charset="0"/>
              <a:buNone/>
              <a:defRPr/>
            </a:pPr>
            <a:r>
              <a:rPr lang="en-US" sz="2800" dirty="0" smtClean="0">
                <a:cs typeface="Andalus" pitchFamily="2" charset="-78"/>
              </a:rPr>
              <a:t> “</a:t>
            </a:r>
            <a:r>
              <a:rPr lang="en-US" sz="2800" b="1" i="1" dirty="0" smtClean="0">
                <a:solidFill>
                  <a:srgbClr val="C00000"/>
                </a:solidFill>
                <a:cs typeface="Andalus" pitchFamily="2" charset="-78"/>
              </a:rPr>
              <a:t>Professional Development</a:t>
            </a:r>
          </a:p>
          <a:p>
            <a:pPr algn="ctr">
              <a:buFont typeface="Arial" charset="0"/>
              <a:buNone/>
              <a:defRPr/>
            </a:pPr>
            <a:r>
              <a:rPr lang="en-US" sz="2800" b="1" i="1" dirty="0" smtClean="0">
                <a:solidFill>
                  <a:srgbClr val="C00000"/>
                </a:solidFill>
                <a:cs typeface="Andalus" pitchFamily="2" charset="-78"/>
              </a:rPr>
              <a:t> (Feb. 8, 2012) EVALUATION</a:t>
            </a:r>
            <a:r>
              <a:rPr lang="en-US" sz="2800" dirty="0" smtClean="0">
                <a:cs typeface="Andalus" pitchFamily="2" charset="-78"/>
              </a:rPr>
              <a:t>”</a:t>
            </a:r>
          </a:p>
        </p:txBody>
      </p:sp>
      <p:sp>
        <p:nvSpPr>
          <p:cNvPr id="6" name="TextBox 5"/>
          <p:cNvSpPr txBox="1"/>
          <p:nvPr/>
        </p:nvSpPr>
        <p:spPr>
          <a:xfrm>
            <a:off x="6248400" y="5410200"/>
            <a:ext cx="2895600" cy="1200329"/>
          </a:xfrm>
          <a:prstGeom prst="rect">
            <a:avLst/>
          </a:prstGeom>
          <a:noFill/>
        </p:spPr>
        <p:txBody>
          <a:bodyPr wrap="square" rtlCol="0">
            <a:spAutoFit/>
          </a:bodyPr>
          <a:lstStyle/>
          <a:p>
            <a:pPr algn="ctr"/>
            <a:r>
              <a:rPr lang="en-US" i="1" dirty="0" smtClean="0"/>
              <a:t>*Hard copies are available for those without laptops/internet connection</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Instructions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marL="228600" indent="-228600">
              <a:spcBef>
                <a:spcPts val="0"/>
              </a:spcBef>
            </a:pPr>
            <a:r>
              <a:rPr lang="en-US" sz="2400" dirty="0" smtClean="0"/>
              <a:t>Go to the VCS Moodle site </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Instructional Technology</a:t>
            </a:r>
            <a:r>
              <a:rPr lang="en-US" sz="2400" dirty="0" smtClean="0"/>
              <a:t> from the Course Categories</a:t>
            </a:r>
          </a:p>
          <a:p>
            <a:pPr marL="228600" indent="-228600">
              <a:spcBef>
                <a:spcPts val="0"/>
              </a:spcBef>
              <a:buNone/>
            </a:pPr>
            <a:endParaRPr lang="en-US" sz="2400" dirty="0" smtClean="0"/>
          </a:p>
          <a:p>
            <a:pPr marL="228600" indent="-228600">
              <a:spcBef>
                <a:spcPts val="0"/>
              </a:spcBef>
            </a:pPr>
            <a:r>
              <a:rPr lang="en-US" sz="2400" dirty="0" smtClean="0"/>
              <a:t>Click on </a:t>
            </a:r>
            <a:r>
              <a:rPr lang="en-US" sz="2400" b="1" dirty="0" smtClean="0"/>
              <a:t>1:1 Professional Development  VCS</a:t>
            </a:r>
          </a:p>
          <a:p>
            <a:pPr marL="228600" indent="-228600">
              <a:spcBef>
                <a:spcPts val="0"/>
              </a:spcBef>
              <a:buNone/>
            </a:pPr>
            <a:endParaRPr lang="en-US" sz="2400" dirty="0" smtClean="0"/>
          </a:p>
          <a:p>
            <a:pPr marL="228600" indent="-228600">
              <a:spcBef>
                <a:spcPts val="0"/>
              </a:spcBef>
            </a:pPr>
            <a:r>
              <a:rPr lang="en-US" sz="2400" dirty="0" smtClean="0"/>
              <a:t>Under today’s section, open the </a:t>
            </a:r>
            <a:r>
              <a:rPr lang="en-US" sz="2400" i="1" dirty="0" smtClean="0"/>
              <a:t>Word </a:t>
            </a:r>
            <a:r>
              <a:rPr lang="en-US" sz="2400" dirty="0" smtClean="0"/>
              <a:t>document </a:t>
            </a:r>
            <a:r>
              <a:rPr lang="en-US" sz="2400" b="1" dirty="0" smtClean="0"/>
              <a:t>Major Course Concept </a:t>
            </a:r>
          </a:p>
          <a:p>
            <a:pPr marL="228600" indent="-228600">
              <a:spcBef>
                <a:spcPts val="0"/>
              </a:spcBef>
              <a:buNone/>
            </a:pPr>
            <a:endParaRPr lang="en-US" sz="2400" b="1" dirty="0" smtClean="0"/>
          </a:p>
          <a:p>
            <a:pPr marL="228600" indent="-228600">
              <a:spcBef>
                <a:spcPts val="0"/>
              </a:spcBef>
            </a:pPr>
            <a:r>
              <a:rPr lang="en-US" sz="2400" dirty="0" smtClean="0"/>
              <a:t>Complete the table based on the input provided by your group members;  SAVE the document</a:t>
            </a:r>
          </a:p>
          <a:p>
            <a:pPr marL="228600" indent="-228600">
              <a:spcBef>
                <a:spcPts val="0"/>
              </a:spcBef>
              <a:buNone/>
            </a:pPr>
            <a:endParaRPr lang="en-US" sz="2400" dirty="0" smtClean="0"/>
          </a:p>
          <a:p>
            <a:pPr marL="228600" indent="-228600">
              <a:spcBef>
                <a:spcPts val="0"/>
              </a:spcBef>
            </a:pPr>
            <a:r>
              <a:rPr lang="en-US" sz="2400" dirty="0" smtClean="0"/>
              <a:t>Return to the Moodle and attach the file to the forum </a:t>
            </a:r>
            <a:r>
              <a:rPr lang="en-US" sz="2400" b="1" dirty="0" smtClean="0"/>
              <a:t>Major Course Concept </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2" action="ppaction://hlinksldjump"/>
              </a:rPr>
              <a:t>Return to Activity</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667000"/>
            <a:ext cx="5715000" cy="41910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0" y="0"/>
            <a:ext cx="8229600" cy="1066800"/>
          </a:xfrm>
        </p:spPr>
        <p:txBody>
          <a:bodyPr>
            <a:normAutofit/>
          </a:bodyPr>
          <a:lstStyle/>
          <a:p>
            <a:r>
              <a:rPr lang="en-US" sz="3800" dirty="0" smtClean="0">
                <a:latin typeface="Britannic Bold" pitchFamily="34" charset="0"/>
              </a:rPr>
              <a:t>Locating YOUR Standards</a:t>
            </a:r>
            <a:endParaRPr lang="en-US" sz="3800" dirty="0">
              <a:latin typeface="Britannic Bold" pitchFamily="34" charset="0"/>
            </a:endParaRPr>
          </a:p>
        </p:txBody>
      </p:sp>
      <p:sp>
        <p:nvSpPr>
          <p:cNvPr id="3" name="Content Placeholder 2"/>
          <p:cNvSpPr>
            <a:spLocks noGrp="1"/>
          </p:cNvSpPr>
          <p:nvPr>
            <p:ph sz="quarter" idx="1"/>
          </p:nvPr>
        </p:nvSpPr>
        <p:spPr>
          <a:xfrm>
            <a:off x="228600" y="1066800"/>
            <a:ext cx="8763000" cy="5791200"/>
          </a:xfrm>
        </p:spPr>
        <p:txBody>
          <a:bodyPr>
            <a:noAutofit/>
          </a:bodyPr>
          <a:lstStyle/>
          <a:p>
            <a:pPr algn="r">
              <a:spcBef>
                <a:spcPts val="0"/>
              </a:spcBef>
            </a:pPr>
            <a:r>
              <a:rPr lang="en-US" sz="2400" dirty="0" smtClean="0"/>
              <a:t>Go to the VCS Moodle site </a:t>
            </a:r>
          </a:p>
          <a:p>
            <a:pPr algn="r">
              <a:spcBef>
                <a:spcPts val="0"/>
              </a:spcBef>
              <a:buNone/>
            </a:pPr>
            <a:endParaRPr lang="en-US" sz="2400" dirty="0" smtClean="0"/>
          </a:p>
          <a:p>
            <a:pPr algn="r">
              <a:spcBef>
                <a:spcPts val="0"/>
              </a:spcBef>
            </a:pPr>
            <a:r>
              <a:rPr lang="en-US" sz="2400" dirty="0" smtClean="0"/>
              <a:t>Click on </a:t>
            </a:r>
            <a:r>
              <a:rPr lang="en-US" sz="2400" b="1" dirty="0" smtClean="0"/>
              <a:t>Instructional Technology</a:t>
            </a:r>
            <a:r>
              <a:rPr lang="en-US" sz="2400" dirty="0" smtClean="0"/>
              <a:t> from the Course Categories</a:t>
            </a:r>
          </a:p>
          <a:p>
            <a:pPr algn="r">
              <a:spcBef>
                <a:spcPts val="0"/>
              </a:spcBef>
              <a:buNone/>
            </a:pPr>
            <a:endParaRPr lang="en-US" sz="2400" dirty="0" smtClean="0"/>
          </a:p>
          <a:p>
            <a:pPr algn="r">
              <a:spcBef>
                <a:spcPts val="0"/>
              </a:spcBef>
            </a:pPr>
            <a:r>
              <a:rPr lang="en-US" sz="2400" dirty="0" smtClean="0"/>
              <a:t>Click on </a:t>
            </a:r>
            <a:r>
              <a:rPr lang="en-US" sz="2400" b="1" dirty="0" smtClean="0"/>
              <a:t>Common </a:t>
            </a:r>
          </a:p>
          <a:p>
            <a:pPr algn="r">
              <a:spcBef>
                <a:spcPts val="0"/>
              </a:spcBef>
              <a:buNone/>
            </a:pPr>
            <a:r>
              <a:rPr lang="en-US" sz="2400" b="1" dirty="0" smtClean="0"/>
              <a:t>Core &amp; NC Essential </a:t>
            </a:r>
          </a:p>
          <a:p>
            <a:pPr algn="r">
              <a:spcBef>
                <a:spcPts val="0"/>
              </a:spcBef>
              <a:buNone/>
            </a:pPr>
            <a:r>
              <a:rPr lang="en-US" sz="2400" b="1" dirty="0" smtClean="0"/>
              <a:t>Standards</a:t>
            </a:r>
          </a:p>
          <a:p>
            <a:pPr algn="r">
              <a:spcBef>
                <a:spcPts val="0"/>
              </a:spcBef>
              <a:buNone/>
            </a:pPr>
            <a:endParaRPr lang="en-US" sz="2400" dirty="0" smtClean="0"/>
          </a:p>
          <a:p>
            <a:pPr marL="6180138" indent="-177800" algn="r">
              <a:spcBef>
                <a:spcPts val="0"/>
              </a:spcBef>
            </a:pPr>
            <a:r>
              <a:rPr lang="en-US" sz="2400" dirty="0" smtClean="0"/>
              <a:t>Locate your content area</a:t>
            </a:r>
          </a:p>
          <a:p>
            <a:pPr marL="6180138" indent="-177800" algn="r">
              <a:spcBef>
                <a:spcPts val="0"/>
              </a:spcBef>
              <a:buNone/>
            </a:pPr>
            <a:endParaRPr lang="en-US" sz="2400" dirty="0" smtClean="0"/>
          </a:p>
          <a:p>
            <a:pPr marL="6180138" indent="-177800" algn="r">
              <a:spcBef>
                <a:spcPts val="0"/>
              </a:spcBef>
            </a:pPr>
            <a:r>
              <a:rPr lang="en-US" sz="2400" dirty="0" smtClean="0"/>
              <a:t>Select the document that you wish to view</a:t>
            </a:r>
            <a:endParaRPr lang="en-US" sz="2400" dirty="0"/>
          </a:p>
        </p:txBody>
      </p:sp>
      <p:sp>
        <p:nvSpPr>
          <p:cNvPr id="5" name="TextBox 4"/>
          <p:cNvSpPr txBox="1"/>
          <p:nvPr/>
        </p:nvSpPr>
        <p:spPr>
          <a:xfrm>
            <a:off x="5943600" y="6477000"/>
            <a:ext cx="3200400" cy="381000"/>
          </a:xfrm>
          <a:prstGeom prst="rect">
            <a:avLst/>
          </a:prstGeom>
          <a:noFill/>
        </p:spPr>
        <p:txBody>
          <a:bodyPr wrap="square" rtlCol="0">
            <a:spAutoFit/>
          </a:bodyPr>
          <a:lstStyle/>
          <a:p>
            <a:pPr algn="r"/>
            <a:r>
              <a:rPr lang="en-US" b="1" dirty="0" smtClean="0">
                <a:solidFill>
                  <a:srgbClr val="C00000"/>
                </a:solidFill>
                <a:hlinkClick r:id="rId3" action="ppaction://hlinksldjump"/>
              </a:rPr>
              <a:t>Return to Activity Part 2</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pitchFamily="34" charset="0"/>
              </a:rPr>
              <a:t>What’s Next</a:t>
            </a:r>
            <a:endParaRPr lang="en-US" b="1" dirty="0">
              <a:latin typeface="Britannic Bold" pitchFamily="34" charset="0"/>
            </a:endParaRPr>
          </a:p>
        </p:txBody>
      </p:sp>
      <p:sp>
        <p:nvSpPr>
          <p:cNvPr id="3" name="Content Placeholder 2"/>
          <p:cNvSpPr>
            <a:spLocks noGrp="1"/>
          </p:cNvSpPr>
          <p:nvPr>
            <p:ph sz="quarter" idx="1"/>
          </p:nvPr>
        </p:nvSpPr>
        <p:spPr>
          <a:xfrm>
            <a:off x="457200" y="1447800"/>
            <a:ext cx="8229600" cy="4937760"/>
          </a:xfrm>
        </p:spPr>
        <p:txBody>
          <a:bodyPr>
            <a:normAutofit/>
          </a:bodyPr>
          <a:lstStyle/>
          <a:p>
            <a:pPr marL="0" indent="0" algn="ctr">
              <a:buNone/>
            </a:pPr>
            <a:r>
              <a:rPr lang="en-US" sz="3000" b="1" dirty="0" smtClean="0"/>
              <a:t>Today’s Purpose</a:t>
            </a:r>
          </a:p>
          <a:p>
            <a:pPr marL="0" indent="0" algn="ctr">
              <a:buNone/>
            </a:pPr>
            <a:r>
              <a:rPr lang="en-US" sz="3200" dirty="0" smtClean="0"/>
              <a:t>To explore the vertical alignment of instruction and assessments to ensure that course expectations (2012-2013) are appropriately aligned to Common Core/NC Essential state standards.</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Building a Map</a:t>
            </a:r>
            <a:endParaRPr lang="en-US" sz="2500" dirty="0"/>
          </a:p>
        </p:txBody>
      </p:sp>
      <p:sp>
        <p:nvSpPr>
          <p:cNvPr id="5" name="TextBox 4"/>
          <p:cNvSpPr txBox="1"/>
          <p:nvPr/>
        </p:nvSpPr>
        <p:spPr>
          <a:xfrm>
            <a:off x="228600" y="1295400"/>
            <a:ext cx="8458200" cy="5016758"/>
          </a:xfrm>
          <a:prstGeom prst="rect">
            <a:avLst/>
          </a:prstGeom>
          <a:noFill/>
        </p:spPr>
        <p:txBody>
          <a:bodyPr wrap="square" rtlCol="0">
            <a:spAutoFit/>
          </a:bodyPr>
          <a:lstStyle/>
          <a:p>
            <a:pPr marL="228600" indent="-228600">
              <a:buFont typeface="Arial" pitchFamily="34" charset="0"/>
              <a:buChar char="•"/>
            </a:pPr>
            <a:r>
              <a:rPr lang="en-US" sz="3200" dirty="0" smtClean="0"/>
              <a:t>In two separate groups, </a:t>
            </a:r>
          </a:p>
          <a:p>
            <a:pPr marL="228600" indent="7938"/>
            <a:r>
              <a:rPr lang="en-US" sz="3200" dirty="0" smtClean="0"/>
              <a:t>remove the content of the </a:t>
            </a:r>
          </a:p>
          <a:p>
            <a:pPr marL="228600" indent="7938"/>
            <a:r>
              <a:rPr lang="en-US" sz="3200" dirty="0" smtClean="0"/>
              <a:t>envelope and place them </a:t>
            </a:r>
          </a:p>
          <a:p>
            <a:pPr marL="228600" indent="7938"/>
            <a:r>
              <a:rPr lang="en-US" sz="3200" dirty="0" smtClean="0"/>
              <a:t>on the table so that all </a:t>
            </a:r>
          </a:p>
          <a:p>
            <a:pPr marL="228600" indent="7938"/>
            <a:r>
              <a:rPr lang="en-US" sz="3200" dirty="0" smtClean="0"/>
              <a:t>members can read its statements </a:t>
            </a:r>
          </a:p>
          <a:p>
            <a:pPr marL="228600" indent="-228600"/>
            <a:endParaRPr lang="en-US" sz="3200" dirty="0" smtClean="0"/>
          </a:p>
          <a:p>
            <a:pPr marL="228600" indent="-228600">
              <a:buFont typeface="Arial" pitchFamily="34" charset="0"/>
              <a:buChar char="•"/>
            </a:pPr>
            <a:r>
              <a:rPr lang="en-US" sz="3200" dirty="0" smtClean="0"/>
              <a:t>Discuss what statements should be learned  and/or mastered at each grade band  (K-2, 3-5, 6-8 and 9-12) in regards to the </a:t>
            </a:r>
            <a:r>
              <a:rPr lang="en-US" sz="3200" b="1" dirty="0" smtClean="0"/>
              <a:t>Reading Standards for Informational Text</a:t>
            </a:r>
            <a:endParaRPr lang="en-US" sz="3200" b="1" dirty="0"/>
          </a:p>
        </p:txBody>
      </p:sp>
      <p:pic>
        <p:nvPicPr>
          <p:cNvPr id="6" name="Picture 5" descr="mapping.jpg"/>
          <p:cNvPicPr>
            <a:picLocks noChangeAspect="1"/>
          </p:cNvPicPr>
          <p:nvPr/>
        </p:nvPicPr>
        <p:blipFill>
          <a:blip r:embed="rId2" cstate="print"/>
          <a:stretch>
            <a:fillRect/>
          </a:stretch>
        </p:blipFill>
        <p:spPr>
          <a:xfrm>
            <a:off x="6019800" y="1219200"/>
            <a:ext cx="2857500" cy="21431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ox(in)">
                                      <p:cBhvr>
                                        <p:cTn id="10" dur="500"/>
                                        <p:tgtEl>
                                          <p:spTgt spid="5">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ox(in)">
                                      <p:cBhvr>
                                        <p:cTn id="13" dur="500"/>
                                        <p:tgtEl>
                                          <p:spTgt spid="5">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ox(in)">
                                      <p:cBhvr>
                                        <p:cTn id="16" dur="500"/>
                                        <p:tgtEl>
                                          <p:spTgt spid="5">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ox(in)">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box(in)">
                                      <p:cBhvr>
                                        <p:cTn id="24"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65000"/>
                  </a:schemeClr>
                </a:solidFill>
              </a:rPr>
              <a:t>Activity: Building a Map</a:t>
            </a:r>
            <a:endParaRPr lang="en-US" sz="2500" dirty="0">
              <a:solidFill>
                <a:schemeClr val="bg1">
                  <a:lumMod val="65000"/>
                </a:schemeClr>
              </a:solidFill>
            </a:endParaRPr>
          </a:p>
        </p:txBody>
      </p:sp>
      <p:sp>
        <p:nvSpPr>
          <p:cNvPr id="5" name="TextBox 4"/>
          <p:cNvSpPr txBox="1"/>
          <p:nvPr/>
        </p:nvSpPr>
        <p:spPr>
          <a:xfrm>
            <a:off x="304800" y="1371601"/>
            <a:ext cx="8534400" cy="4524315"/>
          </a:xfrm>
          <a:prstGeom prst="rect">
            <a:avLst/>
          </a:prstGeom>
          <a:noFill/>
        </p:spPr>
        <p:txBody>
          <a:bodyPr wrap="square" rtlCol="0">
            <a:spAutoFit/>
          </a:bodyPr>
          <a:lstStyle/>
          <a:p>
            <a:pPr marL="228600" indent="-228600">
              <a:buFont typeface="Arial" pitchFamily="34" charset="0"/>
              <a:buChar char="•"/>
            </a:pPr>
            <a:r>
              <a:rPr lang="en-US" sz="3200" dirty="0" smtClean="0"/>
              <a:t>Have one group member keep notes of the conversations and/or questions that arise</a:t>
            </a:r>
          </a:p>
          <a:p>
            <a:pPr marL="228600" indent="-228600"/>
            <a:endParaRPr lang="en-US" sz="3200" dirty="0" smtClean="0"/>
          </a:p>
          <a:p>
            <a:pPr marL="228600" indent="-228600">
              <a:buFont typeface="Arial" pitchFamily="34" charset="0"/>
              <a:buChar char="•"/>
            </a:pPr>
            <a:r>
              <a:rPr lang="en-US" sz="3200" dirty="0" smtClean="0"/>
              <a:t>Once a group consensus has been made, arrange them on the table under the appropriate grade band</a:t>
            </a:r>
          </a:p>
          <a:p>
            <a:pPr marL="228600" indent="-228600">
              <a:buFont typeface="Arial" pitchFamily="34" charset="0"/>
              <a:buChar char="•"/>
            </a:pPr>
            <a:endParaRPr lang="en-US" sz="3200" dirty="0" smtClean="0"/>
          </a:p>
          <a:p>
            <a:pPr marL="228600" indent="-228600">
              <a:buFont typeface="Arial" pitchFamily="34" charset="0"/>
              <a:buChar char="•"/>
            </a:pPr>
            <a:r>
              <a:rPr lang="en-US" sz="3200" dirty="0" smtClean="0"/>
              <a:t>Make note of how one statement may contribute to the understanding of another</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65000"/>
                  </a:schemeClr>
                </a:solidFill>
              </a:rPr>
              <a:t>Activity: Building a Map</a:t>
            </a:r>
            <a:endParaRPr lang="en-US" sz="2500" dirty="0">
              <a:solidFill>
                <a:schemeClr val="bg1">
                  <a:lumMod val="65000"/>
                </a:schemeClr>
              </a:solidFill>
            </a:endParaRPr>
          </a:p>
        </p:txBody>
      </p:sp>
      <p:sp>
        <p:nvSpPr>
          <p:cNvPr id="5" name="TextBox 4"/>
          <p:cNvSpPr txBox="1"/>
          <p:nvPr/>
        </p:nvSpPr>
        <p:spPr>
          <a:xfrm>
            <a:off x="304800" y="1828800"/>
            <a:ext cx="8382000" cy="3046988"/>
          </a:xfrm>
          <a:prstGeom prst="rect">
            <a:avLst/>
          </a:prstGeom>
          <a:noFill/>
        </p:spPr>
        <p:txBody>
          <a:bodyPr wrap="square" rtlCol="0">
            <a:spAutoFit/>
          </a:bodyPr>
          <a:lstStyle/>
          <a:p>
            <a:pPr marL="228600" indent="-228600">
              <a:buFont typeface="Arial" pitchFamily="34" charset="0"/>
              <a:buChar char="•"/>
            </a:pPr>
            <a:r>
              <a:rPr lang="en-US" sz="3200" dirty="0" smtClean="0"/>
              <a:t>Have a group member share out the group’s progression map and discussions with the whole group</a:t>
            </a:r>
          </a:p>
          <a:p>
            <a:pPr marL="228600" indent="-228600">
              <a:buFont typeface="Arial" pitchFamily="34" charset="0"/>
              <a:buChar char="•"/>
            </a:pPr>
            <a:endParaRPr lang="en-US" sz="3200" dirty="0" smtClean="0"/>
          </a:p>
          <a:p>
            <a:pPr marL="228600" indent="-228600"/>
            <a:endParaRPr lang="en-US" sz="3200" dirty="0" smtClean="0"/>
          </a:p>
          <a:p>
            <a:pPr marL="228600" indent="-228600"/>
            <a:endParaRPr lang="en-US" sz="3200" dirty="0" smtClean="0"/>
          </a:p>
        </p:txBody>
      </p:sp>
      <p:pic>
        <p:nvPicPr>
          <p:cNvPr id="4" name="Picture 3" descr="presenter.jpg"/>
          <p:cNvPicPr>
            <a:picLocks noChangeAspect="1"/>
          </p:cNvPicPr>
          <p:nvPr/>
        </p:nvPicPr>
        <p:blipFill>
          <a:blip r:embed="rId2" cstate="print"/>
          <a:stretch>
            <a:fillRect/>
          </a:stretch>
        </p:blipFill>
        <p:spPr>
          <a:xfrm>
            <a:off x="5715000" y="3352800"/>
            <a:ext cx="2828925" cy="282892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0"/>
            <a:ext cx="8382000" cy="2062103"/>
          </a:xfrm>
          <a:prstGeom prst="rect">
            <a:avLst/>
          </a:prstGeom>
          <a:noFill/>
        </p:spPr>
        <p:txBody>
          <a:bodyPr wrap="square" rtlCol="0">
            <a:spAutoFit/>
          </a:bodyPr>
          <a:lstStyle/>
          <a:p>
            <a:pPr marL="228600" indent="-228600" algn="ctr"/>
            <a:r>
              <a:rPr lang="en-US" sz="3200" dirty="0" smtClean="0">
                <a:solidFill>
                  <a:srgbClr val="C00000"/>
                </a:solidFill>
              </a:rPr>
              <a:t>Compare your maps to the </a:t>
            </a:r>
            <a:r>
              <a:rPr lang="en-US" sz="3200" dirty="0" smtClean="0">
                <a:solidFill>
                  <a:srgbClr val="C00000"/>
                </a:solidFill>
              </a:rPr>
              <a:t>Common Core State Standards for </a:t>
            </a:r>
            <a:r>
              <a:rPr lang="en-US" sz="3200" smtClean="0">
                <a:solidFill>
                  <a:srgbClr val="C00000"/>
                </a:solidFill>
              </a:rPr>
              <a:t>English/Language Arts</a:t>
            </a:r>
            <a:endParaRPr lang="en-US" sz="3200" dirty="0" smtClean="0">
              <a:solidFill>
                <a:srgbClr val="C00000"/>
              </a:solidFill>
            </a:endParaRPr>
          </a:p>
          <a:p>
            <a:pPr marL="228600" indent="-228600"/>
            <a:endParaRPr lang="en-US" sz="3200" dirty="0" smtClean="0"/>
          </a:p>
          <a:p>
            <a:pPr marL="228600" indent="-228600"/>
            <a:endParaRPr lang="en-US" sz="3200" dirty="0" smtClean="0"/>
          </a:p>
        </p:txBody>
      </p:sp>
      <p:sp>
        <p:nvSpPr>
          <p:cNvPr id="4" name="Rectangle 3"/>
          <p:cNvSpPr/>
          <p:nvPr/>
        </p:nvSpPr>
        <p:spPr>
          <a:xfrm>
            <a:off x="1905000" y="5410200"/>
            <a:ext cx="5410199" cy="923330"/>
          </a:xfrm>
          <a:prstGeom prst="rect">
            <a:avLst/>
          </a:prstGeom>
          <a:noFill/>
        </p:spPr>
        <p:txBody>
          <a:bodyPr wrap="squar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K-2 Standards</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6" name="Title 5"/>
          <p:cNvSpPr>
            <a:spLocks noGrp="1"/>
          </p:cNvSpPr>
          <p:nvPr>
            <p:ph type="title"/>
          </p:nvPr>
        </p:nvSpPr>
        <p:spPr>
          <a:xfrm>
            <a:off x="457200" y="228600"/>
            <a:ext cx="8229600" cy="914400"/>
          </a:xfrm>
        </p:spPr>
        <p:txBody>
          <a:bodyPr/>
          <a:lstStyle/>
          <a:p>
            <a:endParaRPr lang="en-US" dirty="0"/>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57200" y="2438400"/>
            <a:ext cx="2286000" cy="1692771"/>
          </a:xfrm>
          <a:prstGeom prst="rect">
            <a:avLst/>
          </a:prstGeom>
          <a:noFill/>
        </p:spPr>
        <p:txBody>
          <a:bodyPr wrap="square" rtlCol="0">
            <a:spAutoFit/>
          </a:bodyPr>
          <a:lstStyle/>
          <a:p>
            <a:pPr algn="ctr"/>
            <a:r>
              <a:rPr lang="en-US" sz="2000" b="1" dirty="0"/>
              <a:t>K</a:t>
            </a:r>
          </a:p>
          <a:p>
            <a:pPr algn="ctr"/>
            <a:r>
              <a:rPr lang="en-US" sz="2000" b="1" dirty="0"/>
              <a:t>Identify the front cover, back cover, and title </a:t>
            </a:r>
          </a:p>
          <a:p>
            <a:pPr algn="ctr"/>
            <a:r>
              <a:rPr lang="en-US" sz="2000" b="1" dirty="0"/>
              <a:t>page of a book</a:t>
            </a:r>
            <a:r>
              <a:rPr lang="en-US" sz="2400" dirty="0"/>
              <a:t>.</a:t>
            </a:r>
            <a:endParaRPr lang="en-US" sz="2200" b="1" dirty="0"/>
          </a:p>
        </p:txBody>
      </p:sp>
      <p:sp>
        <p:nvSpPr>
          <p:cNvPr id="8" name="TextBox 7"/>
          <p:cNvSpPr txBox="1"/>
          <p:nvPr/>
        </p:nvSpPr>
        <p:spPr>
          <a:xfrm>
            <a:off x="3276600" y="2590800"/>
            <a:ext cx="2438400" cy="1631216"/>
          </a:xfrm>
          <a:prstGeom prst="rect">
            <a:avLst/>
          </a:prstGeom>
          <a:noFill/>
        </p:spPr>
        <p:txBody>
          <a:bodyPr wrap="square" rtlCol="0">
            <a:spAutoFit/>
          </a:bodyPr>
          <a:lstStyle/>
          <a:p>
            <a:pPr algn="ctr"/>
            <a:r>
              <a:rPr lang="en-US" sz="2000" b="1" dirty="0"/>
              <a:t>1</a:t>
            </a:r>
          </a:p>
          <a:p>
            <a:pPr algn="ctr"/>
            <a:r>
              <a:rPr lang="en-US" sz="2000" b="1" dirty="0"/>
              <a:t>Ask and answer questions about key details in a </a:t>
            </a:r>
          </a:p>
          <a:p>
            <a:pPr algn="ctr"/>
            <a:r>
              <a:rPr lang="en-US" sz="2000" b="1" dirty="0"/>
              <a:t>text.</a:t>
            </a:r>
          </a:p>
        </p:txBody>
      </p:sp>
      <p:sp>
        <p:nvSpPr>
          <p:cNvPr id="10" name="TextBox 9"/>
          <p:cNvSpPr txBox="1"/>
          <p:nvPr/>
        </p:nvSpPr>
        <p:spPr>
          <a:xfrm>
            <a:off x="6324600" y="2057400"/>
            <a:ext cx="2286000" cy="2554545"/>
          </a:xfrm>
          <a:prstGeom prst="rect">
            <a:avLst/>
          </a:prstGeom>
          <a:noFill/>
        </p:spPr>
        <p:txBody>
          <a:bodyPr wrap="square" rtlCol="0">
            <a:spAutoFit/>
          </a:bodyPr>
          <a:lstStyle/>
          <a:p>
            <a:pPr algn="ctr"/>
            <a:r>
              <a:rPr lang="en-US" sz="2000" b="1" dirty="0"/>
              <a:t>2</a:t>
            </a:r>
          </a:p>
          <a:p>
            <a:pPr algn="ctr"/>
            <a:r>
              <a:rPr lang="en-US" sz="2000" b="1" dirty="0"/>
              <a:t>Identify the main topic of a multi-paragraph text  as well as the focus of specific paragraphs within the text.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228600"/>
            <a:ext cx="5410199" cy="923330"/>
          </a:xfrm>
          <a:prstGeom prst="rect">
            <a:avLst/>
          </a:prstGeom>
          <a:noFill/>
        </p:spPr>
        <p:txBody>
          <a:bodyPr wrap="squar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3-5 Standards</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57200" y="2209800"/>
            <a:ext cx="2209800" cy="2554545"/>
          </a:xfrm>
          <a:prstGeom prst="rect">
            <a:avLst/>
          </a:prstGeom>
          <a:noFill/>
        </p:spPr>
        <p:txBody>
          <a:bodyPr wrap="square" rtlCol="0">
            <a:spAutoFit/>
          </a:bodyPr>
          <a:lstStyle/>
          <a:p>
            <a:pPr algn="ctr"/>
            <a:r>
              <a:rPr lang="en-US" sz="2000" b="1" dirty="0"/>
              <a:t>3</a:t>
            </a:r>
          </a:p>
          <a:p>
            <a:pPr algn="ctr"/>
            <a:r>
              <a:rPr lang="en-US" sz="2000" b="1" dirty="0"/>
              <a:t>Compare and contrast the most important points and key details presented in two texts on the same topic.</a:t>
            </a:r>
            <a:endParaRPr lang="en-US" sz="1900" b="1" dirty="0"/>
          </a:p>
        </p:txBody>
      </p:sp>
      <p:sp>
        <p:nvSpPr>
          <p:cNvPr id="6" name="TextBox 5"/>
          <p:cNvSpPr txBox="1"/>
          <p:nvPr/>
        </p:nvSpPr>
        <p:spPr>
          <a:xfrm>
            <a:off x="3352800" y="2133600"/>
            <a:ext cx="2209800" cy="2554545"/>
          </a:xfrm>
          <a:prstGeom prst="rect">
            <a:avLst/>
          </a:prstGeom>
          <a:noFill/>
        </p:spPr>
        <p:txBody>
          <a:bodyPr wrap="square" rtlCol="0">
            <a:spAutoFit/>
          </a:bodyPr>
          <a:lstStyle/>
          <a:p>
            <a:pPr algn="ctr"/>
            <a:r>
              <a:rPr lang="en-US" sz="2000" b="1" dirty="0"/>
              <a:t>4</a:t>
            </a:r>
          </a:p>
          <a:p>
            <a:pPr algn="ctr"/>
            <a:r>
              <a:rPr lang="en-US" sz="2000" b="1" dirty="0"/>
              <a:t>Explain how an author uses reasons and evidence </a:t>
            </a:r>
            <a:r>
              <a:rPr lang="en-US" sz="2000" b="1" dirty="0" smtClean="0"/>
              <a:t>to </a:t>
            </a:r>
            <a:r>
              <a:rPr lang="en-US" sz="2000" b="1" dirty="0"/>
              <a:t>support particular points in a text.</a:t>
            </a:r>
            <a:endParaRPr lang="en-US" sz="1900" b="1" dirty="0"/>
          </a:p>
        </p:txBody>
      </p:sp>
      <p:sp>
        <p:nvSpPr>
          <p:cNvPr id="7" name="TextBox 6"/>
          <p:cNvSpPr txBox="1"/>
          <p:nvPr/>
        </p:nvSpPr>
        <p:spPr>
          <a:xfrm>
            <a:off x="6400800" y="2209800"/>
            <a:ext cx="2209800" cy="3170099"/>
          </a:xfrm>
          <a:prstGeom prst="rect">
            <a:avLst/>
          </a:prstGeom>
          <a:noFill/>
        </p:spPr>
        <p:txBody>
          <a:bodyPr wrap="square" rtlCol="0">
            <a:spAutoFit/>
          </a:bodyPr>
          <a:lstStyle/>
          <a:p>
            <a:pPr algn="ctr"/>
            <a:r>
              <a:rPr lang="en-US" sz="2000" b="1" dirty="0"/>
              <a:t>5</a:t>
            </a:r>
          </a:p>
          <a:p>
            <a:pPr algn="ctr"/>
            <a:r>
              <a:rPr lang="en-US" sz="2000" b="1" dirty="0"/>
              <a:t>Analyze multiple accounts of the same event or topic, noting important similarities and differences in the point of view they represent.</a:t>
            </a:r>
            <a:endParaRPr lang="en-US" sz="1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blinds(horizontal)">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blinds(horizontal)">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blinds(horizontal)">
                                      <p:cBhvr>
                                        <p:cTn id="34" dur="500"/>
                                        <p:tgtEl>
                                          <p:spTgt spid="7">
                                            <p:txEl>
                                              <p:pRg st="0" end="0"/>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blinds(horizontal)">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228600"/>
            <a:ext cx="5410199" cy="923330"/>
          </a:xfrm>
          <a:prstGeom prst="rect">
            <a:avLst/>
          </a:prstGeom>
          <a:noFill/>
        </p:spPr>
        <p:txBody>
          <a:bodyPr wrap="squar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6-8 Standards</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9" name="Diagram 8"/>
          <p:cNvGraphicFramePr/>
          <p:nvPr/>
        </p:nvGraphicFramePr>
        <p:xfrm>
          <a:off x="304800" y="12954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57200" y="2209800"/>
            <a:ext cx="2209800" cy="2862322"/>
          </a:xfrm>
          <a:prstGeom prst="rect">
            <a:avLst/>
          </a:prstGeom>
          <a:noFill/>
        </p:spPr>
        <p:txBody>
          <a:bodyPr wrap="square" rtlCol="0">
            <a:spAutoFit/>
          </a:bodyPr>
          <a:lstStyle/>
          <a:p>
            <a:pPr algn="ctr"/>
            <a:r>
              <a:rPr lang="en-US" b="1" dirty="0"/>
              <a:t>6</a:t>
            </a:r>
          </a:p>
          <a:p>
            <a:pPr algn="ctr"/>
            <a:r>
              <a:rPr lang="en-US" b="1" dirty="0"/>
              <a:t>Determine the meaning of words and phrases </a:t>
            </a:r>
          </a:p>
          <a:p>
            <a:pPr algn="ctr"/>
            <a:r>
              <a:rPr lang="en-US" b="1" dirty="0"/>
              <a:t>as they are used in a text, including figurative, connotative, and technical meanings.</a:t>
            </a:r>
          </a:p>
        </p:txBody>
      </p:sp>
      <p:sp>
        <p:nvSpPr>
          <p:cNvPr id="6" name="TextBox 5"/>
          <p:cNvSpPr txBox="1"/>
          <p:nvPr/>
        </p:nvSpPr>
        <p:spPr>
          <a:xfrm>
            <a:off x="3352800" y="1600200"/>
            <a:ext cx="2209800" cy="4708981"/>
          </a:xfrm>
          <a:prstGeom prst="rect">
            <a:avLst/>
          </a:prstGeom>
          <a:noFill/>
        </p:spPr>
        <p:txBody>
          <a:bodyPr wrap="square" rtlCol="0">
            <a:spAutoFit/>
          </a:bodyPr>
          <a:lstStyle/>
          <a:p>
            <a:pPr algn="ctr"/>
            <a:r>
              <a:rPr lang="en-US" sz="2000" b="1" dirty="0"/>
              <a:t>7</a:t>
            </a:r>
          </a:p>
          <a:p>
            <a:pPr algn="ctr"/>
            <a:r>
              <a:rPr lang="en-US" sz="2000" b="1" dirty="0"/>
              <a:t>Analyze how two or more authors writing about </a:t>
            </a:r>
          </a:p>
          <a:p>
            <a:pPr algn="ctr"/>
            <a:r>
              <a:rPr lang="en-US" sz="2000" b="1" dirty="0"/>
              <a:t>the same topic shape their presentations of key </a:t>
            </a:r>
            <a:r>
              <a:rPr lang="en-US" sz="2000" b="1" dirty="0" smtClean="0"/>
              <a:t>information </a:t>
            </a:r>
            <a:r>
              <a:rPr lang="en-US" sz="2000" b="1" dirty="0"/>
              <a:t>by emphasizing different evidence or </a:t>
            </a:r>
            <a:r>
              <a:rPr lang="en-US" sz="2000" b="1" dirty="0" smtClean="0"/>
              <a:t>advancing different interpretations </a:t>
            </a:r>
            <a:r>
              <a:rPr lang="en-US" sz="2000" b="1" dirty="0"/>
              <a:t>of facts.</a:t>
            </a:r>
            <a:endParaRPr lang="en-US" sz="1900" b="1" dirty="0"/>
          </a:p>
        </p:txBody>
      </p:sp>
      <p:sp>
        <p:nvSpPr>
          <p:cNvPr id="7" name="TextBox 6"/>
          <p:cNvSpPr txBox="1"/>
          <p:nvPr/>
        </p:nvSpPr>
        <p:spPr>
          <a:xfrm>
            <a:off x="6400800" y="1600200"/>
            <a:ext cx="2209800" cy="4247317"/>
          </a:xfrm>
          <a:prstGeom prst="rect">
            <a:avLst/>
          </a:prstGeom>
          <a:noFill/>
        </p:spPr>
        <p:txBody>
          <a:bodyPr wrap="square" rtlCol="0">
            <a:spAutoFit/>
          </a:bodyPr>
          <a:lstStyle/>
          <a:p>
            <a:pPr algn="ctr"/>
            <a:r>
              <a:rPr lang="en-US" b="1" dirty="0"/>
              <a:t>8</a:t>
            </a:r>
          </a:p>
          <a:p>
            <a:pPr algn="ctr"/>
            <a:r>
              <a:rPr lang="en-US" b="1" dirty="0"/>
              <a:t>Delineate and evaluate the argument and specific </a:t>
            </a:r>
          </a:p>
          <a:p>
            <a:pPr algn="ctr"/>
            <a:r>
              <a:rPr lang="en-US" b="1" dirty="0"/>
              <a:t>claims in a text, assessing whether the reasoning is </a:t>
            </a:r>
          </a:p>
          <a:p>
            <a:pPr algn="ctr"/>
            <a:r>
              <a:rPr lang="en-US" b="1" dirty="0"/>
              <a:t>sound and the evidence is relevant and sufficient; </a:t>
            </a:r>
          </a:p>
          <a:p>
            <a:pPr algn="ctr"/>
            <a:r>
              <a:rPr lang="en-US" b="1" dirty="0"/>
              <a:t>recognize when irrelevant evidence is introduced.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blinds(horizontal)">
                                      <p:cBhvr>
                                        <p:cTn id="21" dur="500"/>
                                        <p:tgtEl>
                                          <p:spTgt spid="5">
                                            <p:txEl>
                                              <p:pRg st="1" end="1"/>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blinds(horizontal)">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blinds(horizontal)">
                                      <p:cBhvr>
                                        <p:cTn id="29" dur="500"/>
                                        <p:tgtEl>
                                          <p:spTgt spid="6">
                                            <p:txEl>
                                              <p:pRg st="0" end="0"/>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blinds(horizontal)">
                                      <p:cBhvr>
                                        <p:cTn id="32" dur="500"/>
                                        <p:tgtEl>
                                          <p:spTgt spid="6">
                                            <p:txEl>
                                              <p:pRg st="1" end="1"/>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blinds(horizontal)">
                                      <p:cBhvr>
                                        <p:cTn id="35" dur="500"/>
                                        <p:tgtEl>
                                          <p:spTgt spid="6">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blinds(horizontal)">
                                      <p:cBhvr>
                                        <p:cTn id="40" dur="500"/>
                                        <p:tgtEl>
                                          <p:spTgt spid="7">
                                            <p:txEl>
                                              <p:pRg st="0" end="0"/>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blinds(horizontal)">
                                      <p:cBhvr>
                                        <p:cTn id="43" dur="500"/>
                                        <p:tgtEl>
                                          <p:spTgt spid="7">
                                            <p:txEl>
                                              <p:pRg st="1" end="1"/>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blinds(horizontal)">
                                      <p:cBhvr>
                                        <p:cTn id="46" dur="500"/>
                                        <p:tgtEl>
                                          <p:spTgt spid="7">
                                            <p:txEl>
                                              <p:pRg st="2" end="2"/>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blinds(horizontal)">
                                      <p:cBhvr>
                                        <p:cTn id="49" dur="500"/>
                                        <p:tgtEl>
                                          <p:spTgt spid="7">
                                            <p:txEl>
                                              <p:pRg st="3" end="3"/>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blinds(horizontal)">
                                      <p:cBhvr>
                                        <p:cTn id="5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TotalTime>
  <Words>1209</Words>
  <Application>Microsoft Office PowerPoint</Application>
  <PresentationFormat>On-screen Show (4:3)</PresentationFormat>
  <Paragraphs>173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Origin</vt:lpstr>
      <vt:lpstr>Vertical Alignment Professional Development </vt:lpstr>
      <vt:lpstr>Where We’ve Been</vt:lpstr>
      <vt:lpstr>What’s Next</vt:lpstr>
      <vt:lpstr>Activity: Building a Map</vt:lpstr>
      <vt:lpstr>Activity: Building a Map</vt:lpstr>
      <vt:lpstr>Activity: Building a Map</vt:lpstr>
      <vt:lpstr>Slide 7</vt:lpstr>
      <vt:lpstr>Slide 8</vt:lpstr>
      <vt:lpstr>Slide 9</vt:lpstr>
      <vt:lpstr>Slide 10</vt:lpstr>
      <vt:lpstr>HOW DID YOUR GROUP DO? </vt:lpstr>
      <vt:lpstr>Slide 12</vt:lpstr>
      <vt:lpstr>Slide 13</vt:lpstr>
      <vt:lpstr>Activity: Course Reflection</vt:lpstr>
      <vt:lpstr>Common Core/NC Essential Standards Correlation</vt:lpstr>
      <vt:lpstr>Common Core/NC Essential Standards Correlation cont.</vt:lpstr>
      <vt:lpstr>Power Standards</vt:lpstr>
      <vt:lpstr>Slide 18</vt:lpstr>
      <vt:lpstr>Power Standards Criteria</vt:lpstr>
      <vt:lpstr>What are YOUR Power Standards?</vt:lpstr>
      <vt:lpstr>Where We’re Going</vt:lpstr>
      <vt:lpstr>Before you GO…</vt:lpstr>
      <vt:lpstr>Instructions</vt:lpstr>
      <vt:lpstr>Locating YOUR Standards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Vertical Alignment Professional Development </dc:title>
  <dc:creator>dross</dc:creator>
  <cp:lastModifiedBy>dross</cp:lastModifiedBy>
  <cp:revision>2</cp:revision>
  <dcterms:created xsi:type="dcterms:W3CDTF">2012-02-06T19:36:55Z</dcterms:created>
  <dcterms:modified xsi:type="dcterms:W3CDTF">2012-02-06T19:50:14Z</dcterms:modified>
</cp:coreProperties>
</file>